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2" r:id="rId1"/>
  </p:sldMasterIdLst>
  <p:notesMasterIdLst>
    <p:notesMasterId r:id="rId24"/>
  </p:notesMasterIdLst>
  <p:handoutMasterIdLst>
    <p:handoutMasterId r:id="rId25"/>
  </p:handoutMasterIdLst>
  <p:sldIdLst>
    <p:sldId id="257" r:id="rId2"/>
    <p:sldId id="331" r:id="rId3"/>
    <p:sldId id="332" r:id="rId4"/>
    <p:sldId id="327" r:id="rId5"/>
    <p:sldId id="328" r:id="rId6"/>
    <p:sldId id="348" r:id="rId7"/>
    <p:sldId id="329" r:id="rId8"/>
    <p:sldId id="330" r:id="rId9"/>
    <p:sldId id="350" r:id="rId10"/>
    <p:sldId id="353" r:id="rId11"/>
    <p:sldId id="354" r:id="rId12"/>
    <p:sldId id="355" r:id="rId13"/>
    <p:sldId id="335" r:id="rId14"/>
    <p:sldId id="336" r:id="rId15"/>
    <p:sldId id="337" r:id="rId16"/>
    <p:sldId id="338" r:id="rId17"/>
    <p:sldId id="340" r:id="rId18"/>
    <p:sldId id="342" r:id="rId19"/>
    <p:sldId id="343" r:id="rId20"/>
    <p:sldId id="344" r:id="rId21"/>
    <p:sldId id="341" r:id="rId22"/>
    <p:sldId id="349" r:id="rId23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2AC1FA0-8322-4680-9584-D6C9FB40E5B0}">
          <p14:sldIdLst>
            <p14:sldId id="257"/>
          </p14:sldIdLst>
        </p14:section>
        <p14:section name="Requirements Engineering Process" id="{A437622F-D427-4B3C-9492-408E9AF9976C}">
          <p14:sldIdLst>
            <p14:sldId id="331"/>
            <p14:sldId id="332"/>
          </p14:sldIdLst>
        </p14:section>
        <p14:section name="Elicitation &amp; Analysis" id="{6B9382AC-C8AB-4E34-BFDE-ED13916F6DC8}">
          <p14:sldIdLst>
            <p14:sldId id="327"/>
            <p14:sldId id="328"/>
            <p14:sldId id="348"/>
            <p14:sldId id="329"/>
            <p14:sldId id="330"/>
            <p14:sldId id="350"/>
            <p14:sldId id="353"/>
            <p14:sldId id="354"/>
          </p14:sldIdLst>
        </p14:section>
        <p14:section name="Scenarios" id="{7E2BA47A-6E33-411A-9796-3252597EE151}">
          <p14:sldIdLst>
            <p14:sldId id="355"/>
            <p14:sldId id="335"/>
            <p14:sldId id="336"/>
            <p14:sldId id="337"/>
          </p14:sldIdLst>
        </p14:section>
        <p14:section name="Use Cases" id="{3F00075B-8527-4851-BE01-2569B1F780B7}">
          <p14:sldIdLst>
            <p14:sldId id="338"/>
            <p14:sldId id="340"/>
            <p14:sldId id="342"/>
            <p14:sldId id="343"/>
            <p14:sldId id="344"/>
          </p14:sldIdLst>
        </p14:section>
        <p14:section name="Untitled Section" id="{2F0E042A-C73B-4E0E-A357-0C8386EDEE02}">
          <p14:sldIdLst>
            <p14:sldId id="341"/>
            <p14:sldId id="34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9" autoAdjust="0"/>
  </p:normalViewPr>
  <p:slideViewPr>
    <p:cSldViewPr>
      <p:cViewPr varScale="1">
        <p:scale>
          <a:sx n="65" d="100"/>
          <a:sy n="65" d="100"/>
        </p:scale>
        <p:origin x="153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5E51D5-AA5A-4320-B51A-ECC371A9FA56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F300967-633E-4F54-A9B3-7DC29C8D4B37}">
      <dgm:prSet phldrT="[Text]"/>
      <dgm:spPr/>
      <dgm:t>
        <a:bodyPr/>
        <a:lstStyle/>
        <a:p>
          <a:r>
            <a:rPr lang="en-US" dirty="0" smtClean="0"/>
            <a:t>Requirements Engineering Process</a:t>
          </a:r>
          <a:endParaRPr lang="en-US" dirty="0"/>
        </a:p>
      </dgm:t>
    </dgm:pt>
    <dgm:pt modelId="{DE6D96EE-7E5D-437B-9697-FA59EF6E4BB0}" type="parTrans" cxnId="{21AB945A-B716-41B9-906E-0A844C143A0D}">
      <dgm:prSet/>
      <dgm:spPr/>
      <dgm:t>
        <a:bodyPr/>
        <a:lstStyle/>
        <a:p>
          <a:endParaRPr lang="en-US"/>
        </a:p>
      </dgm:t>
    </dgm:pt>
    <dgm:pt modelId="{DC6DD577-9D2C-408A-B59A-EE684DB16F6D}" type="sibTrans" cxnId="{21AB945A-B716-41B9-906E-0A844C143A0D}">
      <dgm:prSet/>
      <dgm:spPr/>
      <dgm:t>
        <a:bodyPr/>
        <a:lstStyle/>
        <a:p>
          <a:endParaRPr lang="en-US"/>
        </a:p>
      </dgm:t>
    </dgm:pt>
    <dgm:pt modelId="{7860757C-1EEF-45E9-92CF-D667F56BFDFB}">
      <dgm:prSet phldrT="[Text]"/>
      <dgm:spPr/>
      <dgm:t>
        <a:bodyPr/>
        <a:lstStyle/>
        <a:p>
          <a:pPr algn="l"/>
          <a:r>
            <a:rPr lang="en-GB" dirty="0" smtClean="0"/>
            <a:t>1- Feasibility study</a:t>
          </a:r>
          <a:endParaRPr lang="en-US" dirty="0"/>
        </a:p>
      </dgm:t>
    </dgm:pt>
    <dgm:pt modelId="{780134D7-BB9A-492D-9C28-8D13458E00C4}" type="parTrans" cxnId="{0897469A-76E0-439B-9832-FBBD9C95DB31}">
      <dgm:prSet/>
      <dgm:spPr/>
      <dgm:t>
        <a:bodyPr/>
        <a:lstStyle/>
        <a:p>
          <a:endParaRPr lang="en-US"/>
        </a:p>
      </dgm:t>
    </dgm:pt>
    <dgm:pt modelId="{31457503-E7E9-4880-89F0-FFE64910E421}" type="sibTrans" cxnId="{0897469A-76E0-439B-9832-FBBD9C95DB31}">
      <dgm:prSet/>
      <dgm:spPr/>
      <dgm:t>
        <a:bodyPr/>
        <a:lstStyle/>
        <a:p>
          <a:endParaRPr lang="en-US"/>
        </a:p>
      </dgm:t>
    </dgm:pt>
    <dgm:pt modelId="{EDF0A06F-58A2-4F7C-B6E1-27AEA246FF12}">
      <dgm:prSet phldrT="[Text]"/>
      <dgm:spPr/>
      <dgm:t>
        <a:bodyPr/>
        <a:lstStyle/>
        <a:p>
          <a:pPr algn="l"/>
          <a:r>
            <a:rPr lang="en-GB" dirty="0" smtClean="0"/>
            <a:t>2 - Requirements elicitation and analysis</a:t>
          </a:r>
          <a:endParaRPr lang="en-US" dirty="0"/>
        </a:p>
      </dgm:t>
    </dgm:pt>
    <dgm:pt modelId="{71B7950D-FF16-47B7-B3D6-42ACF33858B1}" type="parTrans" cxnId="{D695013E-C5CE-48E3-A12A-26EF7096ED21}">
      <dgm:prSet/>
      <dgm:spPr/>
      <dgm:t>
        <a:bodyPr/>
        <a:lstStyle/>
        <a:p>
          <a:endParaRPr lang="en-US"/>
        </a:p>
      </dgm:t>
    </dgm:pt>
    <dgm:pt modelId="{82E13798-B42E-471E-85AD-EF4FC76FD29A}" type="sibTrans" cxnId="{D695013E-C5CE-48E3-A12A-26EF7096ED21}">
      <dgm:prSet/>
      <dgm:spPr/>
      <dgm:t>
        <a:bodyPr/>
        <a:lstStyle/>
        <a:p>
          <a:endParaRPr lang="en-US"/>
        </a:p>
      </dgm:t>
    </dgm:pt>
    <dgm:pt modelId="{F9F12630-4F78-4140-A48C-3C07B16B05F6}">
      <dgm:prSet phldrT="[Text]"/>
      <dgm:spPr/>
      <dgm:t>
        <a:bodyPr/>
        <a:lstStyle/>
        <a:p>
          <a:pPr algn="l"/>
          <a:r>
            <a:rPr lang="en-GB" dirty="0" smtClean="0"/>
            <a:t>4 - Requirements validation</a:t>
          </a:r>
          <a:endParaRPr lang="en-US" dirty="0"/>
        </a:p>
      </dgm:t>
    </dgm:pt>
    <dgm:pt modelId="{5892DF9B-34EE-4764-8768-5413EB085581}" type="parTrans" cxnId="{E10472AB-0F55-407C-BFD2-D79D65C57CA6}">
      <dgm:prSet/>
      <dgm:spPr/>
      <dgm:t>
        <a:bodyPr/>
        <a:lstStyle/>
        <a:p>
          <a:endParaRPr lang="en-US"/>
        </a:p>
      </dgm:t>
    </dgm:pt>
    <dgm:pt modelId="{02E3412B-B309-423D-A039-29EA58DDF023}" type="sibTrans" cxnId="{E10472AB-0F55-407C-BFD2-D79D65C57CA6}">
      <dgm:prSet/>
      <dgm:spPr/>
      <dgm:t>
        <a:bodyPr/>
        <a:lstStyle/>
        <a:p>
          <a:endParaRPr lang="en-US"/>
        </a:p>
      </dgm:t>
    </dgm:pt>
    <dgm:pt modelId="{E521AB58-BB99-4548-85FD-B6780482C806}">
      <dgm:prSet/>
      <dgm:spPr/>
      <dgm:t>
        <a:bodyPr/>
        <a:lstStyle/>
        <a:p>
          <a:pPr algn="l"/>
          <a:r>
            <a:rPr lang="en-GB" dirty="0" smtClean="0"/>
            <a:t>3 - Requirements specification</a:t>
          </a:r>
          <a:endParaRPr lang="en-GB" dirty="0"/>
        </a:p>
      </dgm:t>
    </dgm:pt>
    <dgm:pt modelId="{F0BA8244-3DDE-4C34-84CA-FFD01E904B46}" type="parTrans" cxnId="{84412D83-13B6-4629-9D36-19D3F3177E70}">
      <dgm:prSet/>
      <dgm:spPr/>
      <dgm:t>
        <a:bodyPr/>
        <a:lstStyle/>
        <a:p>
          <a:endParaRPr lang="en-US"/>
        </a:p>
      </dgm:t>
    </dgm:pt>
    <dgm:pt modelId="{3CFB4F1D-2EDA-44BE-8C18-E44874D89971}" type="sibTrans" cxnId="{84412D83-13B6-4629-9D36-19D3F3177E70}">
      <dgm:prSet/>
      <dgm:spPr/>
      <dgm:t>
        <a:bodyPr/>
        <a:lstStyle/>
        <a:p>
          <a:endParaRPr lang="en-US"/>
        </a:p>
      </dgm:t>
    </dgm:pt>
    <dgm:pt modelId="{C9F6FA7A-86BA-46EF-99EB-E88360006547}">
      <dgm:prSet/>
      <dgm:spPr/>
      <dgm:t>
        <a:bodyPr/>
        <a:lstStyle/>
        <a:p>
          <a:r>
            <a:rPr lang="en-US" smtClean="0"/>
            <a:t>Requirements discovery</a:t>
          </a:r>
          <a:endParaRPr lang="en-US" dirty="0"/>
        </a:p>
      </dgm:t>
    </dgm:pt>
    <dgm:pt modelId="{541A9215-52C4-4955-BCE4-1F6DFC64711A}" type="parTrans" cxnId="{3056AED4-54C9-41A3-B3A7-328B30D59C76}">
      <dgm:prSet/>
      <dgm:spPr/>
      <dgm:t>
        <a:bodyPr/>
        <a:lstStyle/>
        <a:p>
          <a:endParaRPr lang="en-US"/>
        </a:p>
      </dgm:t>
    </dgm:pt>
    <dgm:pt modelId="{BB59ED0D-6561-487A-9E56-D276D0E475E3}" type="sibTrans" cxnId="{3056AED4-54C9-41A3-B3A7-328B30D59C76}">
      <dgm:prSet/>
      <dgm:spPr/>
      <dgm:t>
        <a:bodyPr/>
        <a:lstStyle/>
        <a:p>
          <a:endParaRPr lang="en-US"/>
        </a:p>
      </dgm:t>
    </dgm:pt>
    <dgm:pt modelId="{E9A6C777-B654-4ACB-900D-C448959BE67D}">
      <dgm:prSet/>
      <dgm:spPr/>
      <dgm:t>
        <a:bodyPr/>
        <a:lstStyle/>
        <a:p>
          <a:r>
            <a:rPr lang="en-US" smtClean="0"/>
            <a:t>Requirements classification and organisation</a:t>
          </a:r>
          <a:endParaRPr lang="en-US"/>
        </a:p>
      </dgm:t>
    </dgm:pt>
    <dgm:pt modelId="{4637CE7F-2CC5-46A0-8AC7-93C059DEE123}" type="parTrans" cxnId="{7907D6B2-DCBD-4A34-A409-135C3B840A79}">
      <dgm:prSet/>
      <dgm:spPr/>
      <dgm:t>
        <a:bodyPr/>
        <a:lstStyle/>
        <a:p>
          <a:endParaRPr lang="en-US"/>
        </a:p>
      </dgm:t>
    </dgm:pt>
    <dgm:pt modelId="{A7D451F5-7863-445A-96F6-183C718F2BAF}" type="sibTrans" cxnId="{7907D6B2-DCBD-4A34-A409-135C3B840A79}">
      <dgm:prSet/>
      <dgm:spPr/>
      <dgm:t>
        <a:bodyPr/>
        <a:lstStyle/>
        <a:p>
          <a:endParaRPr lang="en-US"/>
        </a:p>
      </dgm:t>
    </dgm:pt>
    <dgm:pt modelId="{DB15DB19-4149-4659-ABD5-E3947EF59F76}">
      <dgm:prSet/>
      <dgm:spPr/>
      <dgm:t>
        <a:bodyPr/>
        <a:lstStyle/>
        <a:p>
          <a:r>
            <a:rPr lang="en-US" smtClean="0"/>
            <a:t>Requirements prioritisation and negotiation </a:t>
          </a:r>
          <a:endParaRPr lang="en-US" dirty="0"/>
        </a:p>
      </dgm:t>
    </dgm:pt>
    <dgm:pt modelId="{702783CB-2ECC-46F7-A643-6B60581E4F06}" type="parTrans" cxnId="{E1FC5A1D-AE34-4FBA-9AC8-D87CE71E8D18}">
      <dgm:prSet/>
      <dgm:spPr/>
      <dgm:t>
        <a:bodyPr/>
        <a:lstStyle/>
        <a:p>
          <a:endParaRPr lang="en-US"/>
        </a:p>
      </dgm:t>
    </dgm:pt>
    <dgm:pt modelId="{104A0A7C-7110-4815-9C79-8E2EFE588A88}" type="sibTrans" cxnId="{E1FC5A1D-AE34-4FBA-9AC8-D87CE71E8D18}">
      <dgm:prSet/>
      <dgm:spPr/>
      <dgm:t>
        <a:bodyPr/>
        <a:lstStyle/>
        <a:p>
          <a:endParaRPr lang="en-US"/>
        </a:p>
      </dgm:t>
    </dgm:pt>
    <dgm:pt modelId="{A093B596-63B6-447A-B3C2-BD75EE94C8DA}">
      <dgm:prSet/>
      <dgm:spPr/>
      <dgm:t>
        <a:bodyPr/>
        <a:lstStyle/>
        <a:p>
          <a:r>
            <a:rPr lang="en-US" dirty="0" smtClean="0"/>
            <a:t>Requirements documentation</a:t>
          </a:r>
          <a:endParaRPr lang="en-US" dirty="0"/>
        </a:p>
      </dgm:t>
    </dgm:pt>
    <dgm:pt modelId="{D67B80D6-CF71-4E77-A13D-57ACEADBC7B3}" type="parTrans" cxnId="{D1289B3E-544C-4A70-9271-72E2EDA465A7}">
      <dgm:prSet/>
      <dgm:spPr/>
      <dgm:t>
        <a:bodyPr/>
        <a:lstStyle/>
        <a:p>
          <a:endParaRPr lang="en-US"/>
        </a:p>
      </dgm:t>
    </dgm:pt>
    <dgm:pt modelId="{16BFE29D-46F9-4D09-9299-98A1D005893D}" type="sibTrans" cxnId="{D1289B3E-544C-4A70-9271-72E2EDA465A7}">
      <dgm:prSet/>
      <dgm:spPr/>
      <dgm:t>
        <a:bodyPr/>
        <a:lstStyle/>
        <a:p>
          <a:endParaRPr lang="en-US"/>
        </a:p>
      </dgm:t>
    </dgm:pt>
    <dgm:pt modelId="{2C955E42-32C6-497F-A6E4-37DA520980CF}" type="pres">
      <dgm:prSet presAssocID="{0D5E51D5-AA5A-4320-B51A-ECC371A9FA5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027E35-F039-404A-910A-1B92328CD253}" type="pres">
      <dgm:prSet presAssocID="{9F300967-633E-4F54-A9B3-7DC29C8D4B37}" presName="root1" presStyleCnt="0"/>
      <dgm:spPr/>
    </dgm:pt>
    <dgm:pt modelId="{2AF3AAA0-DEFD-4601-ABA1-19642DFD807C}" type="pres">
      <dgm:prSet presAssocID="{9F300967-633E-4F54-A9B3-7DC29C8D4B37}" presName="LevelOneTextNode" presStyleLbl="node0" presStyleIdx="0" presStyleCnt="1" custScaleY="1386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9DCB02D-38DB-4F4C-81CC-FEF78020E615}" type="pres">
      <dgm:prSet presAssocID="{9F300967-633E-4F54-A9B3-7DC29C8D4B37}" presName="level2hierChild" presStyleCnt="0"/>
      <dgm:spPr/>
    </dgm:pt>
    <dgm:pt modelId="{1364DA7B-7489-48CA-8B0A-31AD1225718D}" type="pres">
      <dgm:prSet presAssocID="{780134D7-BB9A-492D-9C28-8D13458E00C4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00C635A3-5C73-4D84-B997-A8F2902AE8D2}" type="pres">
      <dgm:prSet presAssocID="{780134D7-BB9A-492D-9C28-8D13458E00C4}" presName="connTx" presStyleLbl="parChTrans1D2" presStyleIdx="0" presStyleCnt="4"/>
      <dgm:spPr/>
      <dgm:t>
        <a:bodyPr/>
        <a:lstStyle/>
        <a:p>
          <a:endParaRPr lang="en-US"/>
        </a:p>
      </dgm:t>
    </dgm:pt>
    <dgm:pt modelId="{73E1F7B3-0BED-441A-B57E-D8090863D4C5}" type="pres">
      <dgm:prSet presAssocID="{7860757C-1EEF-45E9-92CF-D667F56BFDFB}" presName="root2" presStyleCnt="0"/>
      <dgm:spPr/>
    </dgm:pt>
    <dgm:pt modelId="{99465320-6A5A-452F-A2A1-02E497C68634}" type="pres">
      <dgm:prSet presAssocID="{7860757C-1EEF-45E9-92CF-D667F56BFDFB}" presName="LevelTwoTextNode" presStyleLbl="node2" presStyleIdx="0" presStyleCnt="4" custScaleX="2127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3AF9F4-08C4-4560-8C19-28EA430C98C2}" type="pres">
      <dgm:prSet presAssocID="{7860757C-1EEF-45E9-92CF-D667F56BFDFB}" presName="level3hierChild" presStyleCnt="0"/>
      <dgm:spPr/>
    </dgm:pt>
    <dgm:pt modelId="{20A553FB-EE54-4F10-B3D6-52A125A60D11}" type="pres">
      <dgm:prSet presAssocID="{71B7950D-FF16-47B7-B3D6-42ACF33858B1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E27C1D07-9AB0-4CBC-B129-17BB9984248F}" type="pres">
      <dgm:prSet presAssocID="{71B7950D-FF16-47B7-B3D6-42ACF33858B1}" presName="connTx" presStyleLbl="parChTrans1D2" presStyleIdx="1" presStyleCnt="4"/>
      <dgm:spPr/>
      <dgm:t>
        <a:bodyPr/>
        <a:lstStyle/>
        <a:p>
          <a:endParaRPr lang="en-US"/>
        </a:p>
      </dgm:t>
    </dgm:pt>
    <dgm:pt modelId="{917968F6-B2E3-49BD-B96D-E1CCDCB5AE9B}" type="pres">
      <dgm:prSet presAssocID="{EDF0A06F-58A2-4F7C-B6E1-27AEA246FF12}" presName="root2" presStyleCnt="0"/>
      <dgm:spPr/>
    </dgm:pt>
    <dgm:pt modelId="{D96319BF-F71F-432E-A5FA-9680265EA3A4}" type="pres">
      <dgm:prSet presAssocID="{EDF0A06F-58A2-4F7C-B6E1-27AEA246FF12}" presName="LevelTwoTextNode" presStyleLbl="node2" presStyleIdx="1" presStyleCnt="4" custScaleX="2127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3A1A37-2E06-4A7D-8E87-C798C792BFD4}" type="pres">
      <dgm:prSet presAssocID="{EDF0A06F-58A2-4F7C-B6E1-27AEA246FF12}" presName="level3hierChild" presStyleCnt="0"/>
      <dgm:spPr/>
    </dgm:pt>
    <dgm:pt modelId="{62E8BA99-7905-4821-916A-A7E9DDB41CB9}" type="pres">
      <dgm:prSet presAssocID="{541A9215-52C4-4955-BCE4-1F6DFC64711A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41BEB6B5-CFF9-43D4-A19A-A59A762AC54B}" type="pres">
      <dgm:prSet presAssocID="{541A9215-52C4-4955-BCE4-1F6DFC64711A}" presName="connTx" presStyleLbl="parChTrans1D3" presStyleIdx="0" presStyleCnt="4"/>
      <dgm:spPr/>
      <dgm:t>
        <a:bodyPr/>
        <a:lstStyle/>
        <a:p>
          <a:endParaRPr lang="en-US"/>
        </a:p>
      </dgm:t>
    </dgm:pt>
    <dgm:pt modelId="{14ACA13E-CCDF-4D15-80C4-8E5056507D38}" type="pres">
      <dgm:prSet presAssocID="{C9F6FA7A-86BA-46EF-99EB-E88360006547}" presName="root2" presStyleCnt="0"/>
      <dgm:spPr/>
    </dgm:pt>
    <dgm:pt modelId="{8E49E4F4-0860-4025-BAA7-60FE118BC322}" type="pres">
      <dgm:prSet presAssocID="{C9F6FA7A-86BA-46EF-99EB-E88360006547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E6E9D7-31D4-4A3A-8DC2-290CDEAE66EC}" type="pres">
      <dgm:prSet presAssocID="{C9F6FA7A-86BA-46EF-99EB-E88360006547}" presName="level3hierChild" presStyleCnt="0"/>
      <dgm:spPr/>
    </dgm:pt>
    <dgm:pt modelId="{1B1E4AA1-0C82-48FD-9153-CE3741601E3B}" type="pres">
      <dgm:prSet presAssocID="{4637CE7F-2CC5-46A0-8AC7-93C059DEE123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5DC5EC1C-AA37-413B-88F4-22300A72F842}" type="pres">
      <dgm:prSet presAssocID="{4637CE7F-2CC5-46A0-8AC7-93C059DEE123}" presName="connTx" presStyleLbl="parChTrans1D3" presStyleIdx="1" presStyleCnt="4"/>
      <dgm:spPr/>
      <dgm:t>
        <a:bodyPr/>
        <a:lstStyle/>
        <a:p>
          <a:endParaRPr lang="en-US"/>
        </a:p>
      </dgm:t>
    </dgm:pt>
    <dgm:pt modelId="{DFC304AF-3D56-4892-9FCF-A90A93EE9E03}" type="pres">
      <dgm:prSet presAssocID="{E9A6C777-B654-4ACB-900D-C448959BE67D}" presName="root2" presStyleCnt="0"/>
      <dgm:spPr/>
    </dgm:pt>
    <dgm:pt modelId="{0CF6A6D1-6FE4-41E7-A5DB-407F40770606}" type="pres">
      <dgm:prSet presAssocID="{E9A6C777-B654-4ACB-900D-C448959BE67D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DCC398-2647-46E6-8943-E51561A0686B}" type="pres">
      <dgm:prSet presAssocID="{E9A6C777-B654-4ACB-900D-C448959BE67D}" presName="level3hierChild" presStyleCnt="0"/>
      <dgm:spPr/>
    </dgm:pt>
    <dgm:pt modelId="{F74908BD-8587-441B-8FC2-25B21311A25E}" type="pres">
      <dgm:prSet presAssocID="{702783CB-2ECC-46F7-A643-6B60581E4F06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7A481745-075F-4748-8C1D-6740DB3D9F4D}" type="pres">
      <dgm:prSet presAssocID="{702783CB-2ECC-46F7-A643-6B60581E4F06}" presName="connTx" presStyleLbl="parChTrans1D3" presStyleIdx="2" presStyleCnt="4"/>
      <dgm:spPr/>
      <dgm:t>
        <a:bodyPr/>
        <a:lstStyle/>
        <a:p>
          <a:endParaRPr lang="en-US"/>
        </a:p>
      </dgm:t>
    </dgm:pt>
    <dgm:pt modelId="{33511172-9B69-4A90-B219-53B4F3253D44}" type="pres">
      <dgm:prSet presAssocID="{DB15DB19-4149-4659-ABD5-E3947EF59F76}" presName="root2" presStyleCnt="0"/>
      <dgm:spPr/>
    </dgm:pt>
    <dgm:pt modelId="{2F3CCBF1-D493-4110-AB4B-18ED54D395DB}" type="pres">
      <dgm:prSet presAssocID="{DB15DB19-4149-4659-ABD5-E3947EF59F76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299E31-D70E-4520-9F58-9C0622BCDC9C}" type="pres">
      <dgm:prSet presAssocID="{DB15DB19-4149-4659-ABD5-E3947EF59F76}" presName="level3hierChild" presStyleCnt="0"/>
      <dgm:spPr/>
    </dgm:pt>
    <dgm:pt modelId="{777BD7CE-0215-4BF1-A227-6F6696304C62}" type="pres">
      <dgm:prSet presAssocID="{D67B80D6-CF71-4E77-A13D-57ACEADBC7B3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0E90E648-DE37-4A7F-A9E5-09CB34B05E8D}" type="pres">
      <dgm:prSet presAssocID="{D67B80D6-CF71-4E77-A13D-57ACEADBC7B3}" presName="connTx" presStyleLbl="parChTrans1D3" presStyleIdx="3" presStyleCnt="4"/>
      <dgm:spPr/>
      <dgm:t>
        <a:bodyPr/>
        <a:lstStyle/>
        <a:p>
          <a:endParaRPr lang="en-US"/>
        </a:p>
      </dgm:t>
    </dgm:pt>
    <dgm:pt modelId="{9E452C6F-4FE0-46B9-BE70-A9503FA8A1E3}" type="pres">
      <dgm:prSet presAssocID="{A093B596-63B6-447A-B3C2-BD75EE94C8DA}" presName="root2" presStyleCnt="0"/>
      <dgm:spPr/>
    </dgm:pt>
    <dgm:pt modelId="{90571727-05FD-496C-A383-C7766E8040BE}" type="pres">
      <dgm:prSet presAssocID="{A093B596-63B6-447A-B3C2-BD75EE94C8DA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C24090-27C5-4543-9C7F-544D6B2A7702}" type="pres">
      <dgm:prSet presAssocID="{A093B596-63B6-447A-B3C2-BD75EE94C8DA}" presName="level3hierChild" presStyleCnt="0"/>
      <dgm:spPr/>
    </dgm:pt>
    <dgm:pt modelId="{347A19AF-2281-4C72-82D8-5BBEEBAF094C}" type="pres">
      <dgm:prSet presAssocID="{F0BA8244-3DDE-4C34-84CA-FFD01E904B46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515C8901-420E-4E02-A527-B2DCD0A0EA0A}" type="pres">
      <dgm:prSet presAssocID="{F0BA8244-3DDE-4C34-84CA-FFD01E904B46}" presName="connTx" presStyleLbl="parChTrans1D2" presStyleIdx="2" presStyleCnt="4"/>
      <dgm:spPr/>
      <dgm:t>
        <a:bodyPr/>
        <a:lstStyle/>
        <a:p>
          <a:endParaRPr lang="en-US"/>
        </a:p>
      </dgm:t>
    </dgm:pt>
    <dgm:pt modelId="{C0079FFB-21E8-41D7-B562-C5C1FFF917DB}" type="pres">
      <dgm:prSet presAssocID="{E521AB58-BB99-4548-85FD-B6780482C806}" presName="root2" presStyleCnt="0"/>
      <dgm:spPr/>
    </dgm:pt>
    <dgm:pt modelId="{9E4C70AF-B205-4174-9F79-C7303DF5612D}" type="pres">
      <dgm:prSet presAssocID="{E521AB58-BB99-4548-85FD-B6780482C806}" presName="LevelTwoTextNode" presStyleLbl="node2" presStyleIdx="2" presStyleCnt="4" custScaleX="2127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7576A70-C1DC-4B2D-A283-08832298C5B2}" type="pres">
      <dgm:prSet presAssocID="{E521AB58-BB99-4548-85FD-B6780482C806}" presName="level3hierChild" presStyleCnt="0"/>
      <dgm:spPr/>
    </dgm:pt>
    <dgm:pt modelId="{A3AB28C8-85ED-4256-953E-DFED643D9B29}" type="pres">
      <dgm:prSet presAssocID="{5892DF9B-34EE-4764-8768-5413EB085581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B8399CE6-9D29-463C-8C23-F4A4D0AC6F73}" type="pres">
      <dgm:prSet presAssocID="{5892DF9B-34EE-4764-8768-5413EB085581}" presName="connTx" presStyleLbl="parChTrans1D2" presStyleIdx="3" presStyleCnt="4"/>
      <dgm:spPr/>
      <dgm:t>
        <a:bodyPr/>
        <a:lstStyle/>
        <a:p>
          <a:endParaRPr lang="en-US"/>
        </a:p>
      </dgm:t>
    </dgm:pt>
    <dgm:pt modelId="{71590385-4552-4DAC-B35A-0D62CDC18B64}" type="pres">
      <dgm:prSet presAssocID="{F9F12630-4F78-4140-A48C-3C07B16B05F6}" presName="root2" presStyleCnt="0"/>
      <dgm:spPr/>
    </dgm:pt>
    <dgm:pt modelId="{C9DE3DA8-8FA9-46D7-A387-C7C82D944DBB}" type="pres">
      <dgm:prSet presAssocID="{F9F12630-4F78-4140-A48C-3C07B16B05F6}" presName="LevelTwoTextNode" presStyleLbl="node2" presStyleIdx="3" presStyleCnt="4" custScaleX="2127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20EED4-1463-426E-B624-ACE3210DA4AA}" type="pres">
      <dgm:prSet presAssocID="{F9F12630-4F78-4140-A48C-3C07B16B05F6}" presName="level3hierChild" presStyleCnt="0"/>
      <dgm:spPr/>
    </dgm:pt>
  </dgm:ptLst>
  <dgm:cxnLst>
    <dgm:cxn modelId="{4765159E-5851-4F20-B4E3-8D3F9D0C01A3}" type="presOf" srcId="{5892DF9B-34EE-4764-8768-5413EB085581}" destId="{A3AB28C8-85ED-4256-953E-DFED643D9B29}" srcOrd="0" destOrd="0" presId="urn:microsoft.com/office/officeart/2008/layout/HorizontalMultiLevelHierarchy"/>
    <dgm:cxn modelId="{95E73043-34AA-47ED-9CC7-DFB43CA7551C}" type="presOf" srcId="{541A9215-52C4-4955-BCE4-1F6DFC64711A}" destId="{62E8BA99-7905-4821-916A-A7E9DDB41CB9}" srcOrd="0" destOrd="0" presId="urn:microsoft.com/office/officeart/2008/layout/HorizontalMultiLevelHierarchy"/>
    <dgm:cxn modelId="{F99EFAB7-4CF1-4D93-8E77-0DEFEF52266C}" type="presOf" srcId="{7860757C-1EEF-45E9-92CF-D667F56BFDFB}" destId="{99465320-6A5A-452F-A2A1-02E497C68634}" srcOrd="0" destOrd="0" presId="urn:microsoft.com/office/officeart/2008/layout/HorizontalMultiLevelHierarchy"/>
    <dgm:cxn modelId="{6E97EC58-C543-4CE6-88EA-2E49D8E81550}" type="presOf" srcId="{C9F6FA7A-86BA-46EF-99EB-E88360006547}" destId="{8E49E4F4-0860-4025-BAA7-60FE118BC322}" srcOrd="0" destOrd="0" presId="urn:microsoft.com/office/officeart/2008/layout/HorizontalMultiLevelHierarchy"/>
    <dgm:cxn modelId="{A27762E8-9B49-4095-8483-C5EE9778F058}" type="presOf" srcId="{5892DF9B-34EE-4764-8768-5413EB085581}" destId="{B8399CE6-9D29-463C-8C23-F4A4D0AC6F73}" srcOrd="1" destOrd="0" presId="urn:microsoft.com/office/officeart/2008/layout/HorizontalMultiLevelHierarchy"/>
    <dgm:cxn modelId="{C055300C-1C09-410E-A4FD-CF070CBFCA1E}" type="presOf" srcId="{541A9215-52C4-4955-BCE4-1F6DFC64711A}" destId="{41BEB6B5-CFF9-43D4-A19A-A59A762AC54B}" srcOrd="1" destOrd="0" presId="urn:microsoft.com/office/officeart/2008/layout/HorizontalMultiLevelHierarchy"/>
    <dgm:cxn modelId="{2C8B0899-6A97-42BC-A35C-2EB615F88996}" type="presOf" srcId="{4637CE7F-2CC5-46A0-8AC7-93C059DEE123}" destId="{5DC5EC1C-AA37-413B-88F4-22300A72F842}" srcOrd="1" destOrd="0" presId="urn:microsoft.com/office/officeart/2008/layout/HorizontalMultiLevelHierarchy"/>
    <dgm:cxn modelId="{EE1F577A-C6D8-47B9-966F-30EA5B521159}" type="presOf" srcId="{702783CB-2ECC-46F7-A643-6B60581E4F06}" destId="{7A481745-075F-4748-8C1D-6740DB3D9F4D}" srcOrd="1" destOrd="0" presId="urn:microsoft.com/office/officeart/2008/layout/HorizontalMultiLevelHierarchy"/>
    <dgm:cxn modelId="{C7B84C12-01C8-4E9A-9CFA-9899AE0EF9EC}" type="presOf" srcId="{F0BA8244-3DDE-4C34-84CA-FFD01E904B46}" destId="{515C8901-420E-4E02-A527-B2DCD0A0EA0A}" srcOrd="1" destOrd="0" presId="urn:microsoft.com/office/officeart/2008/layout/HorizontalMultiLevelHierarchy"/>
    <dgm:cxn modelId="{0B78AB22-69BC-4446-BEC5-18FD22CF61E8}" type="presOf" srcId="{0D5E51D5-AA5A-4320-B51A-ECC371A9FA56}" destId="{2C955E42-32C6-497F-A6E4-37DA520980CF}" srcOrd="0" destOrd="0" presId="urn:microsoft.com/office/officeart/2008/layout/HorizontalMultiLevelHierarchy"/>
    <dgm:cxn modelId="{45A02E76-223E-4C69-B0A3-944D3791712B}" type="presOf" srcId="{780134D7-BB9A-492D-9C28-8D13458E00C4}" destId="{00C635A3-5C73-4D84-B997-A8F2902AE8D2}" srcOrd="1" destOrd="0" presId="urn:microsoft.com/office/officeart/2008/layout/HorizontalMultiLevelHierarchy"/>
    <dgm:cxn modelId="{224AF293-A4C2-408F-8633-203E8A65B770}" type="presOf" srcId="{D67B80D6-CF71-4E77-A13D-57ACEADBC7B3}" destId="{0E90E648-DE37-4A7F-A9E5-09CB34B05E8D}" srcOrd="1" destOrd="0" presId="urn:microsoft.com/office/officeart/2008/layout/HorizontalMultiLevelHierarchy"/>
    <dgm:cxn modelId="{77D96521-D7FD-4C47-A785-232302A756D6}" type="presOf" srcId="{D67B80D6-CF71-4E77-A13D-57ACEADBC7B3}" destId="{777BD7CE-0215-4BF1-A227-6F6696304C62}" srcOrd="0" destOrd="0" presId="urn:microsoft.com/office/officeart/2008/layout/HorizontalMultiLevelHierarchy"/>
    <dgm:cxn modelId="{DAF69B21-BCA1-4908-AF3F-143C3E5F0219}" type="presOf" srcId="{E9A6C777-B654-4ACB-900D-C448959BE67D}" destId="{0CF6A6D1-6FE4-41E7-A5DB-407F40770606}" srcOrd="0" destOrd="0" presId="urn:microsoft.com/office/officeart/2008/layout/HorizontalMultiLevelHierarchy"/>
    <dgm:cxn modelId="{D695013E-C5CE-48E3-A12A-26EF7096ED21}" srcId="{9F300967-633E-4F54-A9B3-7DC29C8D4B37}" destId="{EDF0A06F-58A2-4F7C-B6E1-27AEA246FF12}" srcOrd="1" destOrd="0" parTransId="{71B7950D-FF16-47B7-B3D6-42ACF33858B1}" sibTransId="{82E13798-B42E-471E-85AD-EF4FC76FD29A}"/>
    <dgm:cxn modelId="{2DB89E9E-38C7-499E-9FD7-097FD2D98BD1}" type="presOf" srcId="{A093B596-63B6-447A-B3C2-BD75EE94C8DA}" destId="{90571727-05FD-496C-A383-C7766E8040BE}" srcOrd="0" destOrd="0" presId="urn:microsoft.com/office/officeart/2008/layout/HorizontalMultiLevelHierarchy"/>
    <dgm:cxn modelId="{4986DB24-876C-44C2-9FE2-2729296DAB5B}" type="presOf" srcId="{4637CE7F-2CC5-46A0-8AC7-93C059DEE123}" destId="{1B1E4AA1-0C82-48FD-9153-CE3741601E3B}" srcOrd="0" destOrd="0" presId="urn:microsoft.com/office/officeart/2008/layout/HorizontalMultiLevelHierarchy"/>
    <dgm:cxn modelId="{B0C22B06-0D93-4411-8AC1-26BA06FD7242}" type="presOf" srcId="{9F300967-633E-4F54-A9B3-7DC29C8D4B37}" destId="{2AF3AAA0-DEFD-4601-ABA1-19642DFD807C}" srcOrd="0" destOrd="0" presId="urn:microsoft.com/office/officeart/2008/layout/HorizontalMultiLevelHierarchy"/>
    <dgm:cxn modelId="{0897469A-76E0-439B-9832-FBBD9C95DB31}" srcId="{9F300967-633E-4F54-A9B3-7DC29C8D4B37}" destId="{7860757C-1EEF-45E9-92CF-D667F56BFDFB}" srcOrd="0" destOrd="0" parTransId="{780134D7-BB9A-492D-9C28-8D13458E00C4}" sibTransId="{31457503-E7E9-4880-89F0-FFE64910E421}"/>
    <dgm:cxn modelId="{E1FC5A1D-AE34-4FBA-9AC8-D87CE71E8D18}" srcId="{EDF0A06F-58A2-4F7C-B6E1-27AEA246FF12}" destId="{DB15DB19-4149-4659-ABD5-E3947EF59F76}" srcOrd="2" destOrd="0" parTransId="{702783CB-2ECC-46F7-A643-6B60581E4F06}" sibTransId="{104A0A7C-7110-4815-9C79-8E2EFE588A88}"/>
    <dgm:cxn modelId="{839CF6FC-A61F-46CF-A181-6704E10C2B6B}" type="presOf" srcId="{EDF0A06F-58A2-4F7C-B6E1-27AEA246FF12}" destId="{D96319BF-F71F-432E-A5FA-9680265EA3A4}" srcOrd="0" destOrd="0" presId="urn:microsoft.com/office/officeart/2008/layout/HorizontalMultiLevelHierarchy"/>
    <dgm:cxn modelId="{21AB945A-B716-41B9-906E-0A844C143A0D}" srcId="{0D5E51D5-AA5A-4320-B51A-ECC371A9FA56}" destId="{9F300967-633E-4F54-A9B3-7DC29C8D4B37}" srcOrd="0" destOrd="0" parTransId="{DE6D96EE-7E5D-437B-9697-FA59EF6E4BB0}" sibTransId="{DC6DD577-9D2C-408A-B59A-EE684DB16F6D}"/>
    <dgm:cxn modelId="{FE60D993-7EB7-40C0-A8C7-CC4FE7B77FAA}" type="presOf" srcId="{702783CB-2ECC-46F7-A643-6B60581E4F06}" destId="{F74908BD-8587-441B-8FC2-25B21311A25E}" srcOrd="0" destOrd="0" presId="urn:microsoft.com/office/officeart/2008/layout/HorizontalMultiLevelHierarchy"/>
    <dgm:cxn modelId="{5C9ACFBD-AA0F-44C1-8E4E-E564647BC916}" type="presOf" srcId="{F0BA8244-3DDE-4C34-84CA-FFD01E904B46}" destId="{347A19AF-2281-4C72-82D8-5BBEEBAF094C}" srcOrd="0" destOrd="0" presId="urn:microsoft.com/office/officeart/2008/layout/HorizontalMultiLevelHierarchy"/>
    <dgm:cxn modelId="{D9A7A82A-96BE-4B34-8E7E-2F80094A4FBE}" type="presOf" srcId="{71B7950D-FF16-47B7-B3D6-42ACF33858B1}" destId="{20A553FB-EE54-4F10-B3D6-52A125A60D11}" srcOrd="0" destOrd="0" presId="urn:microsoft.com/office/officeart/2008/layout/HorizontalMultiLevelHierarchy"/>
    <dgm:cxn modelId="{8FE441AE-F546-4711-BA74-5D5A329A7509}" type="presOf" srcId="{DB15DB19-4149-4659-ABD5-E3947EF59F76}" destId="{2F3CCBF1-D493-4110-AB4B-18ED54D395DB}" srcOrd="0" destOrd="0" presId="urn:microsoft.com/office/officeart/2008/layout/HorizontalMultiLevelHierarchy"/>
    <dgm:cxn modelId="{84412D83-13B6-4629-9D36-19D3F3177E70}" srcId="{9F300967-633E-4F54-A9B3-7DC29C8D4B37}" destId="{E521AB58-BB99-4548-85FD-B6780482C806}" srcOrd="2" destOrd="0" parTransId="{F0BA8244-3DDE-4C34-84CA-FFD01E904B46}" sibTransId="{3CFB4F1D-2EDA-44BE-8C18-E44874D89971}"/>
    <dgm:cxn modelId="{86B151C7-45CE-4FF6-B69C-F0321364EFE6}" type="presOf" srcId="{71B7950D-FF16-47B7-B3D6-42ACF33858B1}" destId="{E27C1D07-9AB0-4CBC-B129-17BB9984248F}" srcOrd="1" destOrd="0" presId="urn:microsoft.com/office/officeart/2008/layout/HorizontalMultiLevelHierarchy"/>
    <dgm:cxn modelId="{6C43BDAD-C967-4351-97C6-112EFA8B6BAB}" type="presOf" srcId="{F9F12630-4F78-4140-A48C-3C07B16B05F6}" destId="{C9DE3DA8-8FA9-46D7-A387-C7C82D944DBB}" srcOrd="0" destOrd="0" presId="urn:microsoft.com/office/officeart/2008/layout/HorizontalMultiLevelHierarchy"/>
    <dgm:cxn modelId="{D1289B3E-544C-4A70-9271-72E2EDA465A7}" srcId="{EDF0A06F-58A2-4F7C-B6E1-27AEA246FF12}" destId="{A093B596-63B6-447A-B3C2-BD75EE94C8DA}" srcOrd="3" destOrd="0" parTransId="{D67B80D6-CF71-4E77-A13D-57ACEADBC7B3}" sibTransId="{16BFE29D-46F9-4D09-9299-98A1D005893D}"/>
    <dgm:cxn modelId="{E10472AB-0F55-407C-BFD2-D79D65C57CA6}" srcId="{9F300967-633E-4F54-A9B3-7DC29C8D4B37}" destId="{F9F12630-4F78-4140-A48C-3C07B16B05F6}" srcOrd="3" destOrd="0" parTransId="{5892DF9B-34EE-4764-8768-5413EB085581}" sibTransId="{02E3412B-B309-423D-A039-29EA58DDF023}"/>
    <dgm:cxn modelId="{3056AED4-54C9-41A3-B3A7-328B30D59C76}" srcId="{EDF0A06F-58A2-4F7C-B6E1-27AEA246FF12}" destId="{C9F6FA7A-86BA-46EF-99EB-E88360006547}" srcOrd="0" destOrd="0" parTransId="{541A9215-52C4-4955-BCE4-1F6DFC64711A}" sibTransId="{BB59ED0D-6561-487A-9E56-D276D0E475E3}"/>
    <dgm:cxn modelId="{7907D6B2-DCBD-4A34-A409-135C3B840A79}" srcId="{EDF0A06F-58A2-4F7C-B6E1-27AEA246FF12}" destId="{E9A6C777-B654-4ACB-900D-C448959BE67D}" srcOrd="1" destOrd="0" parTransId="{4637CE7F-2CC5-46A0-8AC7-93C059DEE123}" sibTransId="{A7D451F5-7863-445A-96F6-183C718F2BAF}"/>
    <dgm:cxn modelId="{E534788D-BDF6-4C01-8294-503E797116EB}" type="presOf" srcId="{780134D7-BB9A-492D-9C28-8D13458E00C4}" destId="{1364DA7B-7489-48CA-8B0A-31AD1225718D}" srcOrd="0" destOrd="0" presId="urn:microsoft.com/office/officeart/2008/layout/HorizontalMultiLevelHierarchy"/>
    <dgm:cxn modelId="{B406623A-8CC2-4474-96D5-595B71E0A298}" type="presOf" srcId="{E521AB58-BB99-4548-85FD-B6780482C806}" destId="{9E4C70AF-B205-4174-9F79-C7303DF5612D}" srcOrd="0" destOrd="0" presId="urn:microsoft.com/office/officeart/2008/layout/HorizontalMultiLevelHierarchy"/>
    <dgm:cxn modelId="{FD3C81EC-5AAD-4341-A22F-79D7AF1DA09E}" type="presParOf" srcId="{2C955E42-32C6-497F-A6E4-37DA520980CF}" destId="{37027E35-F039-404A-910A-1B92328CD253}" srcOrd="0" destOrd="0" presId="urn:microsoft.com/office/officeart/2008/layout/HorizontalMultiLevelHierarchy"/>
    <dgm:cxn modelId="{8C46C451-C53E-45D1-ABC8-74AB13B8CE02}" type="presParOf" srcId="{37027E35-F039-404A-910A-1B92328CD253}" destId="{2AF3AAA0-DEFD-4601-ABA1-19642DFD807C}" srcOrd="0" destOrd="0" presId="urn:microsoft.com/office/officeart/2008/layout/HorizontalMultiLevelHierarchy"/>
    <dgm:cxn modelId="{9050B5BA-B68A-4E82-900C-C0756F0E4499}" type="presParOf" srcId="{37027E35-F039-404A-910A-1B92328CD253}" destId="{99DCB02D-38DB-4F4C-81CC-FEF78020E615}" srcOrd="1" destOrd="0" presId="urn:microsoft.com/office/officeart/2008/layout/HorizontalMultiLevelHierarchy"/>
    <dgm:cxn modelId="{20E61ECF-CE0A-4021-8171-AC1B00EF1FF1}" type="presParOf" srcId="{99DCB02D-38DB-4F4C-81CC-FEF78020E615}" destId="{1364DA7B-7489-48CA-8B0A-31AD1225718D}" srcOrd="0" destOrd="0" presId="urn:microsoft.com/office/officeart/2008/layout/HorizontalMultiLevelHierarchy"/>
    <dgm:cxn modelId="{E1AAB003-8246-44FA-BDE2-8405F6508006}" type="presParOf" srcId="{1364DA7B-7489-48CA-8B0A-31AD1225718D}" destId="{00C635A3-5C73-4D84-B997-A8F2902AE8D2}" srcOrd="0" destOrd="0" presId="urn:microsoft.com/office/officeart/2008/layout/HorizontalMultiLevelHierarchy"/>
    <dgm:cxn modelId="{4EE4A20D-8215-4251-9EFD-C630E500B982}" type="presParOf" srcId="{99DCB02D-38DB-4F4C-81CC-FEF78020E615}" destId="{73E1F7B3-0BED-441A-B57E-D8090863D4C5}" srcOrd="1" destOrd="0" presId="urn:microsoft.com/office/officeart/2008/layout/HorizontalMultiLevelHierarchy"/>
    <dgm:cxn modelId="{D50B59B1-BF45-4172-AB14-E514EB3D3D2E}" type="presParOf" srcId="{73E1F7B3-0BED-441A-B57E-D8090863D4C5}" destId="{99465320-6A5A-452F-A2A1-02E497C68634}" srcOrd="0" destOrd="0" presId="urn:microsoft.com/office/officeart/2008/layout/HorizontalMultiLevelHierarchy"/>
    <dgm:cxn modelId="{892FCED3-A4B8-4DF0-9887-51D8C67D8951}" type="presParOf" srcId="{73E1F7B3-0BED-441A-B57E-D8090863D4C5}" destId="{143AF9F4-08C4-4560-8C19-28EA430C98C2}" srcOrd="1" destOrd="0" presId="urn:microsoft.com/office/officeart/2008/layout/HorizontalMultiLevelHierarchy"/>
    <dgm:cxn modelId="{012D536D-23E1-44C1-BA03-D30E5240A797}" type="presParOf" srcId="{99DCB02D-38DB-4F4C-81CC-FEF78020E615}" destId="{20A553FB-EE54-4F10-B3D6-52A125A60D11}" srcOrd="2" destOrd="0" presId="urn:microsoft.com/office/officeart/2008/layout/HorizontalMultiLevelHierarchy"/>
    <dgm:cxn modelId="{FB17819C-41ED-4716-A90A-BE11EC0359AC}" type="presParOf" srcId="{20A553FB-EE54-4F10-B3D6-52A125A60D11}" destId="{E27C1D07-9AB0-4CBC-B129-17BB9984248F}" srcOrd="0" destOrd="0" presId="urn:microsoft.com/office/officeart/2008/layout/HorizontalMultiLevelHierarchy"/>
    <dgm:cxn modelId="{82307C3C-4C62-4661-B667-249C5E4CF86C}" type="presParOf" srcId="{99DCB02D-38DB-4F4C-81CC-FEF78020E615}" destId="{917968F6-B2E3-49BD-B96D-E1CCDCB5AE9B}" srcOrd="3" destOrd="0" presId="urn:microsoft.com/office/officeart/2008/layout/HorizontalMultiLevelHierarchy"/>
    <dgm:cxn modelId="{12E981CB-3A20-401D-B988-EE9197970139}" type="presParOf" srcId="{917968F6-B2E3-49BD-B96D-E1CCDCB5AE9B}" destId="{D96319BF-F71F-432E-A5FA-9680265EA3A4}" srcOrd="0" destOrd="0" presId="urn:microsoft.com/office/officeart/2008/layout/HorizontalMultiLevelHierarchy"/>
    <dgm:cxn modelId="{9EEFFAE2-FD09-4937-8C42-59B16F29AED8}" type="presParOf" srcId="{917968F6-B2E3-49BD-B96D-E1CCDCB5AE9B}" destId="{453A1A37-2E06-4A7D-8E87-C798C792BFD4}" srcOrd="1" destOrd="0" presId="urn:microsoft.com/office/officeart/2008/layout/HorizontalMultiLevelHierarchy"/>
    <dgm:cxn modelId="{EDA9954F-FA6D-443C-AC6F-4657BF55833F}" type="presParOf" srcId="{453A1A37-2E06-4A7D-8E87-C798C792BFD4}" destId="{62E8BA99-7905-4821-916A-A7E9DDB41CB9}" srcOrd="0" destOrd="0" presId="urn:microsoft.com/office/officeart/2008/layout/HorizontalMultiLevelHierarchy"/>
    <dgm:cxn modelId="{3D7A8453-9670-4600-B54C-3054E4A736C5}" type="presParOf" srcId="{62E8BA99-7905-4821-916A-A7E9DDB41CB9}" destId="{41BEB6B5-CFF9-43D4-A19A-A59A762AC54B}" srcOrd="0" destOrd="0" presId="urn:microsoft.com/office/officeart/2008/layout/HorizontalMultiLevelHierarchy"/>
    <dgm:cxn modelId="{82BD1B13-DE52-4D63-BD33-3C929F1A0903}" type="presParOf" srcId="{453A1A37-2E06-4A7D-8E87-C798C792BFD4}" destId="{14ACA13E-CCDF-4D15-80C4-8E5056507D38}" srcOrd="1" destOrd="0" presId="urn:microsoft.com/office/officeart/2008/layout/HorizontalMultiLevelHierarchy"/>
    <dgm:cxn modelId="{503C8F48-0830-4303-A90A-11E5087A8566}" type="presParOf" srcId="{14ACA13E-CCDF-4D15-80C4-8E5056507D38}" destId="{8E49E4F4-0860-4025-BAA7-60FE118BC322}" srcOrd="0" destOrd="0" presId="urn:microsoft.com/office/officeart/2008/layout/HorizontalMultiLevelHierarchy"/>
    <dgm:cxn modelId="{10372999-37F1-4039-95C8-80BA6A618BCE}" type="presParOf" srcId="{14ACA13E-CCDF-4D15-80C4-8E5056507D38}" destId="{6DE6E9D7-31D4-4A3A-8DC2-290CDEAE66EC}" srcOrd="1" destOrd="0" presId="urn:microsoft.com/office/officeart/2008/layout/HorizontalMultiLevelHierarchy"/>
    <dgm:cxn modelId="{0BBCCDC2-2299-4086-8CC8-4C19A738EF91}" type="presParOf" srcId="{453A1A37-2E06-4A7D-8E87-C798C792BFD4}" destId="{1B1E4AA1-0C82-48FD-9153-CE3741601E3B}" srcOrd="2" destOrd="0" presId="urn:microsoft.com/office/officeart/2008/layout/HorizontalMultiLevelHierarchy"/>
    <dgm:cxn modelId="{246CC4F8-F0AE-40EA-8125-C592314991C4}" type="presParOf" srcId="{1B1E4AA1-0C82-48FD-9153-CE3741601E3B}" destId="{5DC5EC1C-AA37-413B-88F4-22300A72F842}" srcOrd="0" destOrd="0" presId="urn:microsoft.com/office/officeart/2008/layout/HorizontalMultiLevelHierarchy"/>
    <dgm:cxn modelId="{90691C04-14D3-4648-91CB-D92660074F1D}" type="presParOf" srcId="{453A1A37-2E06-4A7D-8E87-C798C792BFD4}" destId="{DFC304AF-3D56-4892-9FCF-A90A93EE9E03}" srcOrd="3" destOrd="0" presId="urn:microsoft.com/office/officeart/2008/layout/HorizontalMultiLevelHierarchy"/>
    <dgm:cxn modelId="{AFCE1389-C61B-447C-A33A-CD4DF5E40B2C}" type="presParOf" srcId="{DFC304AF-3D56-4892-9FCF-A90A93EE9E03}" destId="{0CF6A6D1-6FE4-41E7-A5DB-407F40770606}" srcOrd="0" destOrd="0" presId="urn:microsoft.com/office/officeart/2008/layout/HorizontalMultiLevelHierarchy"/>
    <dgm:cxn modelId="{FC6B7A69-B83D-4E89-9DAB-4D62D55B8FCB}" type="presParOf" srcId="{DFC304AF-3D56-4892-9FCF-A90A93EE9E03}" destId="{77DCC398-2647-46E6-8943-E51561A0686B}" srcOrd="1" destOrd="0" presId="urn:microsoft.com/office/officeart/2008/layout/HorizontalMultiLevelHierarchy"/>
    <dgm:cxn modelId="{4BA91E04-3C7E-4740-996C-00C63F5DA6A2}" type="presParOf" srcId="{453A1A37-2E06-4A7D-8E87-C798C792BFD4}" destId="{F74908BD-8587-441B-8FC2-25B21311A25E}" srcOrd="4" destOrd="0" presId="urn:microsoft.com/office/officeart/2008/layout/HorizontalMultiLevelHierarchy"/>
    <dgm:cxn modelId="{87D3F169-C499-448D-BF9D-4EC02EED1603}" type="presParOf" srcId="{F74908BD-8587-441B-8FC2-25B21311A25E}" destId="{7A481745-075F-4748-8C1D-6740DB3D9F4D}" srcOrd="0" destOrd="0" presId="urn:microsoft.com/office/officeart/2008/layout/HorizontalMultiLevelHierarchy"/>
    <dgm:cxn modelId="{9E8B04E1-04A9-4A8D-B5D9-21F8982F8366}" type="presParOf" srcId="{453A1A37-2E06-4A7D-8E87-C798C792BFD4}" destId="{33511172-9B69-4A90-B219-53B4F3253D44}" srcOrd="5" destOrd="0" presId="urn:microsoft.com/office/officeart/2008/layout/HorizontalMultiLevelHierarchy"/>
    <dgm:cxn modelId="{5BD2A2D7-86F6-45E8-87FC-68ADC8298E59}" type="presParOf" srcId="{33511172-9B69-4A90-B219-53B4F3253D44}" destId="{2F3CCBF1-D493-4110-AB4B-18ED54D395DB}" srcOrd="0" destOrd="0" presId="urn:microsoft.com/office/officeart/2008/layout/HorizontalMultiLevelHierarchy"/>
    <dgm:cxn modelId="{8135F6CA-2787-45D9-BBE8-0664AA2D8022}" type="presParOf" srcId="{33511172-9B69-4A90-B219-53B4F3253D44}" destId="{78299E31-D70E-4520-9F58-9C0622BCDC9C}" srcOrd="1" destOrd="0" presId="urn:microsoft.com/office/officeart/2008/layout/HorizontalMultiLevelHierarchy"/>
    <dgm:cxn modelId="{C0794D32-E570-4245-9328-D11357511256}" type="presParOf" srcId="{453A1A37-2E06-4A7D-8E87-C798C792BFD4}" destId="{777BD7CE-0215-4BF1-A227-6F6696304C62}" srcOrd="6" destOrd="0" presId="urn:microsoft.com/office/officeart/2008/layout/HorizontalMultiLevelHierarchy"/>
    <dgm:cxn modelId="{5DC50885-7D09-4633-87E2-380496F67B2F}" type="presParOf" srcId="{777BD7CE-0215-4BF1-A227-6F6696304C62}" destId="{0E90E648-DE37-4A7F-A9E5-09CB34B05E8D}" srcOrd="0" destOrd="0" presId="urn:microsoft.com/office/officeart/2008/layout/HorizontalMultiLevelHierarchy"/>
    <dgm:cxn modelId="{D78B5458-29C1-469A-A94D-58283EE19180}" type="presParOf" srcId="{453A1A37-2E06-4A7D-8E87-C798C792BFD4}" destId="{9E452C6F-4FE0-46B9-BE70-A9503FA8A1E3}" srcOrd="7" destOrd="0" presId="urn:microsoft.com/office/officeart/2008/layout/HorizontalMultiLevelHierarchy"/>
    <dgm:cxn modelId="{53AB4842-09BC-4F28-8163-431280B3AE05}" type="presParOf" srcId="{9E452C6F-4FE0-46B9-BE70-A9503FA8A1E3}" destId="{90571727-05FD-496C-A383-C7766E8040BE}" srcOrd="0" destOrd="0" presId="urn:microsoft.com/office/officeart/2008/layout/HorizontalMultiLevelHierarchy"/>
    <dgm:cxn modelId="{87C4D991-B359-440A-86F8-50DC08E5EABB}" type="presParOf" srcId="{9E452C6F-4FE0-46B9-BE70-A9503FA8A1E3}" destId="{E6C24090-27C5-4543-9C7F-544D6B2A7702}" srcOrd="1" destOrd="0" presId="urn:microsoft.com/office/officeart/2008/layout/HorizontalMultiLevelHierarchy"/>
    <dgm:cxn modelId="{67897E4A-0EBA-4028-BB22-6697D115465F}" type="presParOf" srcId="{99DCB02D-38DB-4F4C-81CC-FEF78020E615}" destId="{347A19AF-2281-4C72-82D8-5BBEEBAF094C}" srcOrd="4" destOrd="0" presId="urn:microsoft.com/office/officeart/2008/layout/HorizontalMultiLevelHierarchy"/>
    <dgm:cxn modelId="{A096F530-860B-41F0-B142-EBADF6826FB3}" type="presParOf" srcId="{347A19AF-2281-4C72-82D8-5BBEEBAF094C}" destId="{515C8901-420E-4E02-A527-B2DCD0A0EA0A}" srcOrd="0" destOrd="0" presId="urn:microsoft.com/office/officeart/2008/layout/HorizontalMultiLevelHierarchy"/>
    <dgm:cxn modelId="{C01A0A9B-54B7-4A62-8CAB-D0190B2007C8}" type="presParOf" srcId="{99DCB02D-38DB-4F4C-81CC-FEF78020E615}" destId="{C0079FFB-21E8-41D7-B562-C5C1FFF917DB}" srcOrd="5" destOrd="0" presId="urn:microsoft.com/office/officeart/2008/layout/HorizontalMultiLevelHierarchy"/>
    <dgm:cxn modelId="{6D7502BB-F9C8-4F80-A470-02FFB800BBD4}" type="presParOf" srcId="{C0079FFB-21E8-41D7-B562-C5C1FFF917DB}" destId="{9E4C70AF-B205-4174-9F79-C7303DF5612D}" srcOrd="0" destOrd="0" presId="urn:microsoft.com/office/officeart/2008/layout/HorizontalMultiLevelHierarchy"/>
    <dgm:cxn modelId="{396A6CEE-6422-46A3-B4EA-111A0E504D37}" type="presParOf" srcId="{C0079FFB-21E8-41D7-B562-C5C1FFF917DB}" destId="{47576A70-C1DC-4B2D-A283-08832298C5B2}" srcOrd="1" destOrd="0" presId="urn:microsoft.com/office/officeart/2008/layout/HorizontalMultiLevelHierarchy"/>
    <dgm:cxn modelId="{A2D67674-D5FC-477A-A844-FF48BF4AC836}" type="presParOf" srcId="{99DCB02D-38DB-4F4C-81CC-FEF78020E615}" destId="{A3AB28C8-85ED-4256-953E-DFED643D9B29}" srcOrd="6" destOrd="0" presId="urn:microsoft.com/office/officeart/2008/layout/HorizontalMultiLevelHierarchy"/>
    <dgm:cxn modelId="{2953C358-A4E0-4516-A0B6-2D924EA1072E}" type="presParOf" srcId="{A3AB28C8-85ED-4256-953E-DFED643D9B29}" destId="{B8399CE6-9D29-463C-8C23-F4A4D0AC6F73}" srcOrd="0" destOrd="0" presId="urn:microsoft.com/office/officeart/2008/layout/HorizontalMultiLevelHierarchy"/>
    <dgm:cxn modelId="{0C913597-D5A0-4229-A856-B6BC92FE44C5}" type="presParOf" srcId="{99DCB02D-38DB-4F4C-81CC-FEF78020E615}" destId="{71590385-4552-4DAC-B35A-0D62CDC18B64}" srcOrd="7" destOrd="0" presId="urn:microsoft.com/office/officeart/2008/layout/HorizontalMultiLevelHierarchy"/>
    <dgm:cxn modelId="{AD811464-9778-49B1-BF65-2E1A289197E3}" type="presParOf" srcId="{71590385-4552-4DAC-B35A-0D62CDC18B64}" destId="{C9DE3DA8-8FA9-46D7-A387-C7C82D944DBB}" srcOrd="0" destOrd="0" presId="urn:microsoft.com/office/officeart/2008/layout/HorizontalMultiLevelHierarchy"/>
    <dgm:cxn modelId="{CE434A58-E9FC-4191-8EF6-454B2895EC92}" type="presParOf" srcId="{71590385-4552-4DAC-B35A-0D62CDC18B64}" destId="{2920EED4-1463-426E-B624-ACE3210DA4A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AB28C8-85ED-4256-953E-DFED643D9B29}">
      <dsp:nvSpPr>
        <dsp:cNvPr id="0" name=""/>
        <dsp:cNvSpPr/>
      </dsp:nvSpPr>
      <dsp:spPr>
        <a:xfrm>
          <a:off x="685789" y="2667000"/>
          <a:ext cx="449279" cy="12841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4639" y="0"/>
              </a:lnTo>
              <a:lnTo>
                <a:pt x="224639" y="1284144"/>
              </a:lnTo>
              <a:lnTo>
                <a:pt x="449279" y="128414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76417" y="3275060"/>
        <a:ext cx="68023" cy="68023"/>
      </dsp:txXfrm>
    </dsp:sp>
    <dsp:sp modelId="{347A19AF-2281-4C72-82D8-5BBEEBAF094C}">
      <dsp:nvSpPr>
        <dsp:cNvPr id="0" name=""/>
        <dsp:cNvSpPr/>
      </dsp:nvSpPr>
      <dsp:spPr>
        <a:xfrm>
          <a:off x="685789" y="2667000"/>
          <a:ext cx="449279" cy="428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4639" y="0"/>
              </a:lnTo>
              <a:lnTo>
                <a:pt x="224639" y="428048"/>
              </a:lnTo>
              <a:lnTo>
                <a:pt x="449279" y="4280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94916" y="2865510"/>
        <a:ext cx="31027" cy="31027"/>
      </dsp:txXfrm>
    </dsp:sp>
    <dsp:sp modelId="{777BD7CE-0215-4BF1-A227-6F6696304C62}">
      <dsp:nvSpPr>
        <dsp:cNvPr id="0" name=""/>
        <dsp:cNvSpPr/>
      </dsp:nvSpPr>
      <dsp:spPr>
        <a:xfrm>
          <a:off x="5914010" y="2238951"/>
          <a:ext cx="449279" cy="12841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4639" y="0"/>
              </a:lnTo>
              <a:lnTo>
                <a:pt x="224639" y="1284144"/>
              </a:lnTo>
              <a:lnTo>
                <a:pt x="449279" y="1284144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104638" y="2847012"/>
        <a:ext cx="68023" cy="68023"/>
      </dsp:txXfrm>
    </dsp:sp>
    <dsp:sp modelId="{F74908BD-8587-441B-8FC2-25B21311A25E}">
      <dsp:nvSpPr>
        <dsp:cNvPr id="0" name=""/>
        <dsp:cNvSpPr/>
      </dsp:nvSpPr>
      <dsp:spPr>
        <a:xfrm>
          <a:off x="5914010" y="2238951"/>
          <a:ext cx="449279" cy="428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4639" y="0"/>
              </a:lnTo>
              <a:lnTo>
                <a:pt x="224639" y="428048"/>
              </a:lnTo>
              <a:lnTo>
                <a:pt x="449279" y="42804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123136" y="2437462"/>
        <a:ext cx="31027" cy="31027"/>
      </dsp:txXfrm>
    </dsp:sp>
    <dsp:sp modelId="{1B1E4AA1-0C82-48FD-9153-CE3741601E3B}">
      <dsp:nvSpPr>
        <dsp:cNvPr id="0" name=""/>
        <dsp:cNvSpPr/>
      </dsp:nvSpPr>
      <dsp:spPr>
        <a:xfrm>
          <a:off x="5914010" y="1810903"/>
          <a:ext cx="449279" cy="428048"/>
        </a:xfrm>
        <a:custGeom>
          <a:avLst/>
          <a:gdLst/>
          <a:ahLst/>
          <a:cxnLst/>
          <a:rect l="0" t="0" r="0" b="0"/>
          <a:pathLst>
            <a:path>
              <a:moveTo>
                <a:pt x="0" y="428048"/>
              </a:moveTo>
              <a:lnTo>
                <a:pt x="224639" y="428048"/>
              </a:lnTo>
              <a:lnTo>
                <a:pt x="224639" y="0"/>
              </a:lnTo>
              <a:lnTo>
                <a:pt x="449279" y="0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123136" y="2009413"/>
        <a:ext cx="31027" cy="31027"/>
      </dsp:txXfrm>
    </dsp:sp>
    <dsp:sp modelId="{62E8BA99-7905-4821-916A-A7E9DDB41CB9}">
      <dsp:nvSpPr>
        <dsp:cNvPr id="0" name=""/>
        <dsp:cNvSpPr/>
      </dsp:nvSpPr>
      <dsp:spPr>
        <a:xfrm>
          <a:off x="5914010" y="954806"/>
          <a:ext cx="449279" cy="1284144"/>
        </a:xfrm>
        <a:custGeom>
          <a:avLst/>
          <a:gdLst/>
          <a:ahLst/>
          <a:cxnLst/>
          <a:rect l="0" t="0" r="0" b="0"/>
          <a:pathLst>
            <a:path>
              <a:moveTo>
                <a:pt x="0" y="1284144"/>
              </a:moveTo>
              <a:lnTo>
                <a:pt x="224639" y="1284144"/>
              </a:lnTo>
              <a:lnTo>
                <a:pt x="224639" y="0"/>
              </a:lnTo>
              <a:lnTo>
                <a:pt x="449279" y="0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104638" y="1562867"/>
        <a:ext cx="68023" cy="68023"/>
      </dsp:txXfrm>
    </dsp:sp>
    <dsp:sp modelId="{20A553FB-EE54-4F10-B3D6-52A125A60D11}">
      <dsp:nvSpPr>
        <dsp:cNvPr id="0" name=""/>
        <dsp:cNvSpPr/>
      </dsp:nvSpPr>
      <dsp:spPr>
        <a:xfrm>
          <a:off x="685789" y="2238951"/>
          <a:ext cx="449279" cy="428048"/>
        </a:xfrm>
        <a:custGeom>
          <a:avLst/>
          <a:gdLst/>
          <a:ahLst/>
          <a:cxnLst/>
          <a:rect l="0" t="0" r="0" b="0"/>
          <a:pathLst>
            <a:path>
              <a:moveTo>
                <a:pt x="0" y="428048"/>
              </a:moveTo>
              <a:lnTo>
                <a:pt x="224639" y="428048"/>
              </a:lnTo>
              <a:lnTo>
                <a:pt x="224639" y="0"/>
              </a:lnTo>
              <a:lnTo>
                <a:pt x="449279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94916" y="2437462"/>
        <a:ext cx="31027" cy="31027"/>
      </dsp:txXfrm>
    </dsp:sp>
    <dsp:sp modelId="{1364DA7B-7489-48CA-8B0A-31AD1225718D}">
      <dsp:nvSpPr>
        <dsp:cNvPr id="0" name=""/>
        <dsp:cNvSpPr/>
      </dsp:nvSpPr>
      <dsp:spPr>
        <a:xfrm>
          <a:off x="685789" y="1382855"/>
          <a:ext cx="449279" cy="1284144"/>
        </a:xfrm>
        <a:custGeom>
          <a:avLst/>
          <a:gdLst/>
          <a:ahLst/>
          <a:cxnLst/>
          <a:rect l="0" t="0" r="0" b="0"/>
          <a:pathLst>
            <a:path>
              <a:moveTo>
                <a:pt x="0" y="1284144"/>
              </a:moveTo>
              <a:lnTo>
                <a:pt x="224639" y="1284144"/>
              </a:lnTo>
              <a:lnTo>
                <a:pt x="224639" y="0"/>
              </a:lnTo>
              <a:lnTo>
                <a:pt x="449279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76417" y="1990915"/>
        <a:ext cx="68023" cy="68023"/>
      </dsp:txXfrm>
    </dsp:sp>
    <dsp:sp modelId="{2AF3AAA0-DEFD-4601-ABA1-19642DFD807C}">
      <dsp:nvSpPr>
        <dsp:cNvPr id="0" name=""/>
        <dsp:cNvSpPr/>
      </dsp:nvSpPr>
      <dsp:spPr>
        <a:xfrm rot="16200000">
          <a:off x="-2154972" y="2324561"/>
          <a:ext cx="4996648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Requirements Engineering Process</a:t>
          </a:r>
          <a:endParaRPr lang="en-US" sz="2700" kern="1200" dirty="0"/>
        </a:p>
      </dsp:txBody>
      <dsp:txXfrm>
        <a:off x="-2154972" y="2324561"/>
        <a:ext cx="4996648" cy="684877"/>
      </dsp:txXfrm>
    </dsp:sp>
    <dsp:sp modelId="{99465320-6A5A-452F-A2A1-02E497C68634}">
      <dsp:nvSpPr>
        <dsp:cNvPr id="0" name=""/>
        <dsp:cNvSpPr/>
      </dsp:nvSpPr>
      <dsp:spPr>
        <a:xfrm>
          <a:off x="1135069" y="1040416"/>
          <a:ext cx="4778940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1- Feasibility study</a:t>
          </a:r>
          <a:endParaRPr lang="en-US" sz="1600" kern="1200" dirty="0"/>
        </a:p>
      </dsp:txBody>
      <dsp:txXfrm>
        <a:off x="1135069" y="1040416"/>
        <a:ext cx="4778940" cy="684877"/>
      </dsp:txXfrm>
    </dsp:sp>
    <dsp:sp modelId="{D96319BF-F71F-432E-A5FA-9680265EA3A4}">
      <dsp:nvSpPr>
        <dsp:cNvPr id="0" name=""/>
        <dsp:cNvSpPr/>
      </dsp:nvSpPr>
      <dsp:spPr>
        <a:xfrm>
          <a:off x="1135069" y="1896513"/>
          <a:ext cx="4778940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2 - Requirements elicitation and analysis</a:t>
          </a:r>
          <a:endParaRPr lang="en-US" sz="1600" kern="1200" dirty="0"/>
        </a:p>
      </dsp:txBody>
      <dsp:txXfrm>
        <a:off x="1135069" y="1896513"/>
        <a:ext cx="4778940" cy="684877"/>
      </dsp:txXfrm>
    </dsp:sp>
    <dsp:sp modelId="{8E49E4F4-0860-4025-BAA7-60FE118BC322}">
      <dsp:nvSpPr>
        <dsp:cNvPr id="0" name=""/>
        <dsp:cNvSpPr/>
      </dsp:nvSpPr>
      <dsp:spPr>
        <a:xfrm>
          <a:off x="6363289" y="612368"/>
          <a:ext cx="2246397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Requirements discovery</a:t>
          </a:r>
          <a:endParaRPr lang="en-US" sz="1600" kern="1200" dirty="0"/>
        </a:p>
      </dsp:txBody>
      <dsp:txXfrm>
        <a:off x="6363289" y="612368"/>
        <a:ext cx="2246397" cy="684877"/>
      </dsp:txXfrm>
    </dsp:sp>
    <dsp:sp modelId="{0CF6A6D1-6FE4-41E7-A5DB-407F40770606}">
      <dsp:nvSpPr>
        <dsp:cNvPr id="0" name=""/>
        <dsp:cNvSpPr/>
      </dsp:nvSpPr>
      <dsp:spPr>
        <a:xfrm>
          <a:off x="6363289" y="1468464"/>
          <a:ext cx="2246397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Requirements classification and organisation</a:t>
          </a:r>
          <a:endParaRPr lang="en-US" sz="1600" kern="1200"/>
        </a:p>
      </dsp:txBody>
      <dsp:txXfrm>
        <a:off x="6363289" y="1468464"/>
        <a:ext cx="2246397" cy="684877"/>
      </dsp:txXfrm>
    </dsp:sp>
    <dsp:sp modelId="{2F3CCBF1-D493-4110-AB4B-18ED54D395DB}">
      <dsp:nvSpPr>
        <dsp:cNvPr id="0" name=""/>
        <dsp:cNvSpPr/>
      </dsp:nvSpPr>
      <dsp:spPr>
        <a:xfrm>
          <a:off x="6363289" y="2324561"/>
          <a:ext cx="2246397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Requirements prioritisation and negotiation </a:t>
          </a:r>
          <a:endParaRPr lang="en-US" sz="1600" kern="1200" dirty="0"/>
        </a:p>
      </dsp:txBody>
      <dsp:txXfrm>
        <a:off x="6363289" y="2324561"/>
        <a:ext cx="2246397" cy="684877"/>
      </dsp:txXfrm>
    </dsp:sp>
    <dsp:sp modelId="{90571727-05FD-496C-A383-C7766E8040BE}">
      <dsp:nvSpPr>
        <dsp:cNvPr id="0" name=""/>
        <dsp:cNvSpPr/>
      </dsp:nvSpPr>
      <dsp:spPr>
        <a:xfrm>
          <a:off x="6363289" y="3180657"/>
          <a:ext cx="2246397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Requirements documentation</a:t>
          </a:r>
          <a:endParaRPr lang="en-US" sz="1600" kern="1200" dirty="0"/>
        </a:p>
      </dsp:txBody>
      <dsp:txXfrm>
        <a:off x="6363289" y="3180657"/>
        <a:ext cx="2246397" cy="684877"/>
      </dsp:txXfrm>
    </dsp:sp>
    <dsp:sp modelId="{9E4C70AF-B205-4174-9F79-C7303DF5612D}">
      <dsp:nvSpPr>
        <dsp:cNvPr id="0" name=""/>
        <dsp:cNvSpPr/>
      </dsp:nvSpPr>
      <dsp:spPr>
        <a:xfrm>
          <a:off x="1135069" y="2752609"/>
          <a:ext cx="4778940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3 - Requirements specification</a:t>
          </a:r>
          <a:endParaRPr lang="en-GB" sz="1600" kern="1200" dirty="0"/>
        </a:p>
      </dsp:txBody>
      <dsp:txXfrm>
        <a:off x="1135069" y="2752609"/>
        <a:ext cx="4778940" cy="684877"/>
      </dsp:txXfrm>
    </dsp:sp>
    <dsp:sp modelId="{C9DE3DA8-8FA9-46D7-A387-C7C82D944DBB}">
      <dsp:nvSpPr>
        <dsp:cNvPr id="0" name=""/>
        <dsp:cNvSpPr/>
      </dsp:nvSpPr>
      <dsp:spPr>
        <a:xfrm>
          <a:off x="1135069" y="3608706"/>
          <a:ext cx="4778940" cy="684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4 - Requirements validation</a:t>
          </a:r>
          <a:endParaRPr lang="en-US" sz="1600" kern="1200" dirty="0"/>
        </a:p>
      </dsp:txBody>
      <dsp:txXfrm>
        <a:off x="1135069" y="3608706"/>
        <a:ext cx="4778940" cy="6848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defTabSz="913944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algn="r" defTabSz="913944">
              <a:defRPr sz="1200"/>
            </a:lvl1pPr>
          </a:lstStyle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b" anchorCtr="0" compatLnSpc="1">
            <a:prstTxWarp prst="textNoShape">
              <a:avLst/>
            </a:prstTxWarp>
          </a:bodyPr>
          <a:lstStyle>
            <a:lvl1pPr defTabSz="913944">
              <a:defRPr sz="1200"/>
            </a:lvl1pPr>
          </a:lstStyle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b" anchorCtr="0" compatLnSpc="1">
            <a:prstTxWarp prst="textNoShape">
              <a:avLst/>
            </a:prstTxWarp>
          </a:bodyPr>
          <a:lstStyle>
            <a:lvl1pPr algn="r" defTabSz="913944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808417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defTabSz="913944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algn="r" defTabSz="913944">
              <a:defRPr sz="1200"/>
            </a:lvl1pPr>
          </a:lstStyle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615172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b" anchorCtr="0" compatLnSpc="1">
            <a:prstTxWarp prst="textNoShape">
              <a:avLst/>
            </a:prstTxWarp>
          </a:bodyPr>
          <a:lstStyle>
            <a:lvl1pPr defTabSz="913944">
              <a:defRPr sz="1200"/>
            </a:lvl1pPr>
          </a:lstStyle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2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1" tIns="45695" rIns="91391" bIns="45695" numCol="1" anchor="b" anchorCtr="0" compatLnSpc="1">
            <a:prstTxWarp prst="textNoShape">
              <a:avLst/>
            </a:prstTxWarp>
          </a:bodyPr>
          <a:lstStyle>
            <a:lvl1pPr algn="r" defTabSz="913944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55312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391" tIns="45695" rIns="91391" bIns="45695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013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49D91B-7CBE-4F89-9765-96CB897BB94F}" type="slidenum">
              <a:rPr lang="ar-SA"/>
              <a:pPr/>
              <a:t>15</a:t>
            </a:fld>
            <a:endParaRPr lang="en-US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707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E50AB-E4CD-45C2-97EF-22FC2F4F25BF}" type="slidenum">
              <a:rPr lang="ar-SA"/>
              <a:pPr/>
              <a:t>16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8112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426149-74BA-48B5-807A-F323709D0AD3}" type="slidenum">
              <a:rPr lang="ar-SA"/>
              <a:pPr/>
              <a:t>17</a:t>
            </a:fld>
            <a:endParaRPr lang="en-US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6160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F3A9C5-1BDE-4ECB-B410-F2658A2787AB}" type="slidenum">
              <a:rPr lang="en-US"/>
              <a:pPr/>
              <a:t>18</a:t>
            </a:fld>
            <a:endParaRPr 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8038" y="725488"/>
            <a:ext cx="5102225" cy="3827462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898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5EE5F1-5945-4357-A776-7650BBF615D5}" type="slidenum">
              <a:rPr lang="en-US"/>
              <a:pPr/>
              <a:t>19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8038" y="725488"/>
            <a:ext cx="5102225" cy="3827462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794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E4F640-6056-4452-84E8-890A8D1C71FC}" type="slidenum">
              <a:rPr lang="ar-SA"/>
              <a:pPr/>
              <a:t>2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87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AFC68B-2500-4F66-B4DB-7E4CDD506A85}" type="slidenum">
              <a:rPr lang="ar-SA"/>
              <a:pPr/>
              <a:t>3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066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B3549F-6F92-4C96-B1C4-ADCA661EA3FA}" type="slidenum">
              <a:rPr lang="ar-SA"/>
              <a:pPr/>
              <a:t>4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401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F9E21A-DE70-45AF-889D-401438136AD5}" type="slidenum">
              <a:rPr lang="ar-SA"/>
              <a:pPr/>
              <a:t>5</a:t>
            </a:fld>
            <a:endParaRPr lang="en-US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401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61599-2D12-4EC9-AE14-2A9E96FDD53E}" type="slidenum">
              <a:rPr lang="ar-SA"/>
              <a:pPr/>
              <a:t>7</a:t>
            </a:fld>
            <a:endParaRPr 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88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2297F-050B-4540-9F6B-92B64D9E4538}" type="slidenum">
              <a:rPr lang="ar-SA"/>
              <a:pPr/>
              <a:t>8</a:t>
            </a:fld>
            <a:endParaRPr lang="en-US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147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See page 147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052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BF95BE-3BAC-4162-ACB8-A40D79926D41}" type="slidenum">
              <a:rPr lang="ar-SA"/>
              <a:pPr/>
              <a:t>14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Monday Apr 04,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Requirments Engineering Process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079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Word_97_-_2003_Document1.doc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Word_97_-_2003_Document2.doc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Lecture </a:t>
            </a:r>
            <a:r>
              <a:rPr lang="en-US" dirty="0"/>
              <a:t>– </a:t>
            </a:r>
            <a:r>
              <a:rPr lang="en-US" dirty="0" smtClean="0"/>
              <a:t>12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Requirements Engineering </a:t>
            </a:r>
            <a:r>
              <a:rPr lang="en-US" dirty="0" smtClean="0"/>
              <a:t>Process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SWE 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Tex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Requirements Engineering Process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Elicitation </a:t>
            </a:r>
            <a:r>
              <a:rPr lang="en-US" dirty="0"/>
              <a:t>and </a:t>
            </a:r>
            <a:r>
              <a:rPr lang="en-US" dirty="0" smtClean="0"/>
              <a:t>analysis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US" dirty="0"/>
              <a:t>Eliciting </a:t>
            </a:r>
            <a:r>
              <a:rPr lang="en-US" dirty="0" smtClean="0"/>
              <a:t>Requirements- </a:t>
            </a:r>
            <a:r>
              <a:rPr lang="en-GB" dirty="0" smtClean="0"/>
              <a:t>Ethnography</a:t>
            </a:r>
            <a:endParaRPr lang="en-GB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 dirty="0"/>
              <a:t>A social </a:t>
            </a:r>
            <a:r>
              <a:rPr lang="en-GB" sz="2400" dirty="0" smtClean="0"/>
              <a:t>scientist </a:t>
            </a:r>
            <a:r>
              <a:rPr lang="en-GB" sz="2400" dirty="0"/>
              <a:t>spends a considerable time observing and analysing how people actually work.</a:t>
            </a:r>
          </a:p>
          <a:p>
            <a:r>
              <a:rPr lang="en-GB" sz="2400" dirty="0"/>
              <a:t>People do not have to explain or articulate their work.</a:t>
            </a:r>
          </a:p>
          <a:p>
            <a:r>
              <a:rPr lang="en-GB" sz="2400" dirty="0"/>
              <a:t>Social and organisational factors of importance may be observed.</a:t>
            </a:r>
          </a:p>
          <a:p>
            <a:r>
              <a:rPr lang="en-GB" sz="2400" dirty="0"/>
              <a:t>Ethnographic studies have shown that work is usually richer and more complex than suggested by simple system models.</a:t>
            </a:r>
          </a:p>
        </p:txBody>
      </p:sp>
    </p:spTree>
    <p:extLst>
      <p:ext uri="{BB962C8B-B14F-4D97-AF65-F5344CB8AC3E}">
        <p14:creationId xmlns:p14="http://schemas.microsoft.com/office/powerpoint/2010/main" val="11655892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Scope of ethnography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 dirty="0"/>
              <a:t>Requirements that are derived from the way that people actually work rather than the way </a:t>
            </a:r>
            <a:r>
              <a:rPr lang="en-GB" sz="2400" dirty="0" smtClean="0"/>
              <a:t>in </a:t>
            </a:r>
            <a:r>
              <a:rPr lang="en-GB" sz="2400" dirty="0"/>
              <a:t>which process definitions suggest that they ought to work.</a:t>
            </a:r>
          </a:p>
          <a:p>
            <a:r>
              <a:rPr lang="en-GB" sz="2400" dirty="0"/>
              <a:t>Requirements that are derived from cooperation and awareness of other people’s activities</a:t>
            </a:r>
            <a:r>
              <a:rPr lang="en-GB" sz="2400" dirty="0" smtClean="0"/>
              <a:t>.</a:t>
            </a:r>
          </a:p>
          <a:p>
            <a:pPr lvl="1"/>
            <a:r>
              <a:rPr lang="en-GB" sz="2400" dirty="0" smtClean="0"/>
              <a:t>Awareness of what other people are doing leads to changes in the ways in which we do things.</a:t>
            </a:r>
          </a:p>
          <a:p>
            <a:r>
              <a:rPr lang="en-GB" sz="2400" dirty="0" smtClean="0"/>
              <a:t>Ethnography is effective for understanding existing processes but cannot identify new features that should be added to a system.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19935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Elicitation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Brainstorming</a:t>
            </a:r>
          </a:p>
          <a:p>
            <a:r>
              <a:rPr lang="en-US" dirty="0" smtClean="0"/>
              <a:t>Questionnaire</a:t>
            </a:r>
            <a:endParaRPr lang="en-US" dirty="0" smtClean="0"/>
          </a:p>
          <a:p>
            <a:r>
              <a:rPr lang="en-US" dirty="0" smtClean="0"/>
              <a:t>…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04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Requirements Discovery &gt;</a:t>
            </a:r>
            <a:r>
              <a:rPr lang="en-US" sz="2800" dirty="0" smtClean="0"/>
              <a:t> Scenarios 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Scenarios are like stories</a:t>
            </a:r>
          </a:p>
          <a:p>
            <a:r>
              <a:rPr lang="en-US" dirty="0" smtClean="0"/>
              <a:t>Or real-life examples of how a system can be used.</a:t>
            </a:r>
          </a:p>
          <a:p>
            <a:r>
              <a:rPr lang="en-US" dirty="0" smtClean="0"/>
              <a:t>They should include</a:t>
            </a:r>
          </a:p>
          <a:p>
            <a:pPr lvl="1"/>
            <a:r>
              <a:rPr lang="en-US" dirty="0" smtClean="0"/>
              <a:t>A description of the starting situation;</a:t>
            </a:r>
          </a:p>
          <a:p>
            <a:pPr lvl="1"/>
            <a:r>
              <a:rPr lang="en-US" dirty="0" smtClean="0"/>
              <a:t>A description of the normal flow of events;</a:t>
            </a:r>
          </a:p>
          <a:p>
            <a:pPr lvl="1"/>
            <a:r>
              <a:rPr lang="en-US" dirty="0" smtClean="0"/>
              <a:t>A description of what can go wrong;</a:t>
            </a:r>
          </a:p>
          <a:p>
            <a:pPr lvl="1"/>
            <a:r>
              <a:rPr lang="en-US" dirty="0" smtClean="0"/>
              <a:t>Information about other concurrent activities;</a:t>
            </a:r>
          </a:p>
          <a:p>
            <a:pPr lvl="1"/>
            <a:r>
              <a:rPr lang="en-US" dirty="0" smtClean="0"/>
              <a:t>A description of the state when the scenario finishes.</a:t>
            </a:r>
          </a:p>
          <a:p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13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194408" y="1192334"/>
            <a:ext cx="2492392" cy="1474666"/>
            <a:chOff x="5203650" y="328004"/>
            <a:chExt cx="3783987" cy="2238858"/>
          </a:xfrm>
        </p:grpSpPr>
        <p:sp>
          <p:nvSpPr>
            <p:cNvPr id="14" name="Horizontal Scroll 13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4.5.3</a:t>
              </a:r>
              <a:endParaRPr lang="en-US" sz="3600" dirty="0"/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388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Scenarios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51562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B"/>
          <p:cNvSpPr/>
          <p:nvPr/>
        </p:nvSpPr>
        <p:spPr>
          <a:xfrm>
            <a:off x="12700" y="6718300"/>
            <a:ext cx="3495964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30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LIBSYS scenario (1)</a:t>
            </a:r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04838" y="1371600"/>
          <a:ext cx="7934325" cy="443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Document" r:id="rId4" imgW="5465141" imgH="3054350" progId="Word.Document.8">
                  <p:embed/>
                </p:oleObj>
              </mc:Choice>
              <mc:Fallback>
                <p:oleObj name="Document" r:id="rId4" imgW="5465141" imgH="305435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8" y="1371600"/>
                        <a:ext cx="7934325" cy="4433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3FE3339-F165-41D3-AB8E-2A4E38365C59}" type="slidenum">
              <a:rPr lang="ar-SA"/>
              <a:pPr/>
              <a:t>14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Scenarios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63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LIBSYS scenario (2)</a:t>
            </a:r>
          </a:p>
        </p:txBody>
      </p:sp>
      <p:graphicFrame>
        <p:nvGraphicFramePr>
          <p:cNvPr id="2050" name="Object 2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55227124"/>
              </p:ext>
            </p:extLst>
          </p:nvPr>
        </p:nvGraphicFramePr>
        <p:xfrm>
          <a:off x="531813" y="1295400"/>
          <a:ext cx="8016875" cy="425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Document" r:id="rId4" imgW="5474496" imgH="2903504" progId="Word.Document.8">
                  <p:embed/>
                </p:oleObj>
              </mc:Choice>
              <mc:Fallback>
                <p:oleObj name="Document" r:id="rId4" imgW="5474496" imgH="290350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813" y="1295400"/>
                        <a:ext cx="8016875" cy="4251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39EA214-8CB3-4E02-BA8F-61DFD481F057}" type="slidenum">
              <a:rPr lang="ar-SA"/>
              <a:pPr/>
              <a:t>15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Scenarios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4200236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58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Use </a:t>
            </a:r>
            <a:r>
              <a:rPr lang="en-GB" sz="2800" dirty="0" smtClean="0"/>
              <a:t>cases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800" dirty="0" smtClean="0"/>
              <a:t>Use-cases are a scenario based </a:t>
            </a:r>
            <a:br>
              <a:rPr lang="en-GB" sz="2800" dirty="0" smtClean="0"/>
            </a:br>
            <a:r>
              <a:rPr lang="en-GB" sz="2800" dirty="0" smtClean="0"/>
              <a:t>technique in the UML which identify </a:t>
            </a:r>
            <a:br>
              <a:rPr lang="en-GB" sz="2800" dirty="0" smtClean="0"/>
            </a:br>
            <a:r>
              <a:rPr lang="en-GB" sz="2800" dirty="0" smtClean="0"/>
              <a:t>the actors in an interaction and which </a:t>
            </a:r>
            <a:br>
              <a:rPr lang="en-GB" sz="2800" dirty="0" smtClean="0"/>
            </a:br>
            <a:r>
              <a:rPr lang="en-GB" sz="2800" dirty="0" smtClean="0"/>
              <a:t>describe the interaction itself.</a:t>
            </a:r>
          </a:p>
          <a:p>
            <a:endParaRPr lang="en-GB" sz="2800" dirty="0" smtClean="0"/>
          </a:p>
          <a:p>
            <a:r>
              <a:rPr lang="en-GB" sz="2800" dirty="0" smtClean="0"/>
              <a:t>A set of use cases should describe all possible interactions with the system.</a:t>
            </a:r>
          </a:p>
          <a:p>
            <a:endParaRPr lang="en-GB" sz="2800" dirty="0" smtClean="0"/>
          </a:p>
          <a:p>
            <a:r>
              <a:rPr lang="en-GB" sz="2800" dirty="0" smtClean="0"/>
              <a:t>Sequence diagrams may be used to add detail to use-cases by showing the sequence of event processing in the system.</a:t>
            </a:r>
          </a:p>
        </p:txBody>
      </p:sp>
      <p:sp>
        <p:nvSpPr>
          <p:cNvPr id="409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AAFB6C1-D370-4D26-BE12-4CF36F6AFC81}" type="slidenum">
              <a:rPr lang="ar-SA"/>
              <a:pPr/>
              <a:t>16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604000" y="1140119"/>
            <a:ext cx="2286000" cy="1202938"/>
            <a:chOff x="5203650" y="328004"/>
            <a:chExt cx="4254613" cy="2238858"/>
          </a:xfrm>
        </p:grpSpPr>
        <p:sp>
          <p:nvSpPr>
            <p:cNvPr id="14" name="Horizontal Scroll 13"/>
            <p:cNvSpPr/>
            <p:nvPr/>
          </p:nvSpPr>
          <p:spPr>
            <a:xfrm>
              <a:off x="6131796" y="638505"/>
              <a:ext cx="3326467" cy="1371603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4.5.4</a:t>
              </a:r>
              <a:endParaRPr lang="en-US" sz="3600" dirty="0"/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455237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22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LIBSYS use cases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Two Symbols: 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pPr lvl="1"/>
            <a:r>
              <a:rPr lang="en-US" dirty="0" smtClean="0"/>
              <a:t>Actor</a:t>
            </a:r>
          </a:p>
          <a:p>
            <a:pPr lvl="1"/>
            <a:endParaRPr lang="en-US" dirty="0" smtClean="0"/>
          </a:p>
          <a:p>
            <a:pPr marL="274638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Use case</a:t>
            </a:r>
            <a:endParaRPr lang="en-US" dirty="0"/>
          </a:p>
        </p:txBody>
      </p:sp>
      <p:sp>
        <p:nvSpPr>
          <p:cNvPr id="430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4454D43-C478-4198-A51E-A342F8EC84EA}" type="slidenum">
              <a:rPr lang="ar-SA"/>
              <a:pPr/>
              <a:t>17</a:t>
            </a:fld>
            <a:endParaRPr lang="en-US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763433"/>
            <a:ext cx="4590315" cy="475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 rotWithShape="1">
          <a:blip r:embed="rId4"/>
          <a:srcRect r="85206" b="25836"/>
          <a:stretch/>
        </p:blipFill>
        <p:spPr bwMode="auto">
          <a:xfrm>
            <a:off x="2214033" y="2362200"/>
            <a:ext cx="69079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 rotWithShape="1">
          <a:blip r:embed="rId4"/>
          <a:srcRect l="57157" t="11031" b="34865"/>
          <a:stretch/>
        </p:blipFill>
        <p:spPr bwMode="auto">
          <a:xfrm>
            <a:off x="2188586" y="3810000"/>
            <a:ext cx="1697614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25"/>
          <p:cNvCxnSpPr/>
          <p:nvPr/>
        </p:nvCxnSpPr>
        <p:spPr>
          <a:xfrm>
            <a:off x="4114800" y="1371600"/>
            <a:ext cx="0" cy="4953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803900" y="1301768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4904509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4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Use case description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description of events needed to accomplish the required behavior of the use case.</a:t>
            </a:r>
          </a:p>
          <a:p>
            <a:endParaRPr lang="en-US" dirty="0" smtClean="0"/>
          </a:p>
          <a:p>
            <a:r>
              <a:rPr lang="en-US" dirty="0" smtClean="0"/>
              <a:t>WHAT the system should do, not HOW the system does it.</a:t>
            </a:r>
          </a:p>
          <a:p>
            <a:endParaRPr lang="en-US" dirty="0" smtClean="0"/>
          </a:p>
          <a:p>
            <a:r>
              <a:rPr lang="en-US" dirty="0" smtClean="0"/>
              <a:t>Written in the language of the domain, not in terms of implementation.</a:t>
            </a: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5608782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88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case description – Flow of Events 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When and how the use case starts and ends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What interaction the use case has with the actors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What data is needed by the use case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The normal sequence of events for the use case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The description of any alternate or exceptional flows</a:t>
            </a: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5960918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00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dirty="0" smtClean="0"/>
              <a:t>Requirements Engineering </a:t>
            </a:r>
            <a:r>
              <a:rPr lang="en-GB" dirty="0"/>
              <a:t>P</a:t>
            </a:r>
            <a:r>
              <a:rPr lang="en-GB" dirty="0" smtClean="0"/>
              <a:t>rocesses</a:t>
            </a:r>
            <a:endParaRPr lang="en-US" dirty="0" smtClean="0"/>
          </a:p>
        </p:txBody>
      </p:sp>
      <p:sp>
        <p:nvSpPr>
          <p:cNvPr id="911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sz="2800" dirty="0" smtClean="0"/>
              <a:t>The processes used for RE vary widely </a:t>
            </a:r>
            <a:br>
              <a:rPr lang="en-GB" sz="2800" dirty="0" smtClean="0"/>
            </a:br>
            <a:r>
              <a:rPr lang="en-GB" sz="2800" dirty="0" smtClean="0"/>
              <a:t>depending on the application domain, </a:t>
            </a:r>
            <a:br>
              <a:rPr lang="en-GB" sz="2800" dirty="0" smtClean="0"/>
            </a:br>
            <a:r>
              <a:rPr lang="en-GB" sz="2800" dirty="0" smtClean="0"/>
              <a:t>the people involved and the organisation </a:t>
            </a:r>
            <a:br>
              <a:rPr lang="en-GB" sz="2800" dirty="0" smtClean="0"/>
            </a:br>
            <a:r>
              <a:rPr lang="en-GB" sz="2800" dirty="0" smtClean="0"/>
              <a:t>developing the requirements.</a:t>
            </a:r>
          </a:p>
          <a:p>
            <a:pPr eaLnBrk="1" hangingPunct="1">
              <a:lnSpc>
                <a:spcPct val="90000"/>
              </a:lnSpc>
            </a:pPr>
            <a:endParaRPr lang="en-GB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sz="2800" dirty="0" smtClean="0"/>
              <a:t>However, there are a number of generic activities common to all processes</a:t>
            </a:r>
          </a:p>
          <a:p>
            <a:pPr marL="274638" lvl="1" indent="0">
              <a:lnSpc>
                <a:spcPct val="90000"/>
              </a:lnSpc>
              <a:buNone/>
            </a:pPr>
            <a:r>
              <a:rPr lang="en-GB" sz="2800" dirty="0" smtClean="0"/>
              <a:t>1- Feasibility study</a:t>
            </a:r>
          </a:p>
          <a:p>
            <a:pPr marL="274638" lvl="1" indent="0" eaLnBrk="1" hangingPunct="1">
              <a:lnSpc>
                <a:spcPct val="90000"/>
              </a:lnSpc>
              <a:buNone/>
            </a:pPr>
            <a:r>
              <a:rPr lang="en-GB" sz="2800" dirty="0" smtClean="0"/>
              <a:t>2 - Requirements elicitation and analysis;</a:t>
            </a:r>
          </a:p>
          <a:p>
            <a:pPr marL="274638" lvl="1" indent="0" eaLnBrk="1" hangingPunct="1">
              <a:lnSpc>
                <a:spcPct val="90000"/>
              </a:lnSpc>
              <a:buNone/>
            </a:pPr>
            <a:r>
              <a:rPr lang="en-GB" sz="2800" dirty="0" smtClean="0"/>
              <a:t>3 - Requirements specification;</a:t>
            </a:r>
          </a:p>
          <a:p>
            <a:pPr marL="274638" lvl="1" indent="0" eaLnBrk="1" hangingPunct="1">
              <a:lnSpc>
                <a:spcPct val="90000"/>
              </a:lnSpc>
              <a:buNone/>
            </a:pPr>
            <a:r>
              <a:rPr lang="en-GB" sz="2800" dirty="0" smtClean="0"/>
              <a:t>4 - Requirements validation;</a:t>
            </a:r>
          </a:p>
        </p:txBody>
      </p:sp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46117A-C3FA-4855-82ED-E8DA7FEBA3B5}" type="slidenum">
              <a:rPr lang="ar-SA"/>
              <a:pPr/>
              <a:t>2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781800" y="1192334"/>
            <a:ext cx="2135659" cy="1474666"/>
            <a:chOff x="5203650" y="328004"/>
            <a:chExt cx="3242389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6" y="638504"/>
              <a:ext cx="2314243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4.4</a:t>
              </a:r>
              <a:endParaRPr lang="en-US" sz="36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74376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Engineering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7432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4254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5524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B"/>
          <p:cNvSpPr/>
          <p:nvPr/>
        </p:nvSpPr>
        <p:spPr>
          <a:xfrm>
            <a:off x="12700" y="6718300"/>
            <a:ext cx="67887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case description – Flow of Events :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Basic Flow of Event</a:t>
            </a:r>
          </a:p>
          <a:p>
            <a:endParaRPr lang="en-US" dirty="0" smtClean="0"/>
          </a:p>
          <a:p>
            <a:r>
              <a:rPr lang="en-US" dirty="0" smtClean="0"/>
              <a:t>Alternate Flow of Event</a:t>
            </a:r>
          </a:p>
          <a:p>
            <a:endParaRPr lang="en-US" dirty="0" smtClean="0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631305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99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Use case can be further detailed </a:t>
            </a:r>
            <a:r>
              <a:rPr lang="en-US" dirty="0" smtClean="0"/>
              <a:t>using sequence diagrams</a:t>
            </a:r>
            <a:endParaRPr lang="en-US" dirty="0"/>
          </a:p>
        </p:txBody>
      </p:sp>
      <p:pic>
        <p:nvPicPr>
          <p:cNvPr id="5" name="Picture 1030" descr="&#10;7.8*IS.eps                                                     001BEA14Macintosh HD                   B8AA5F2E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600200"/>
            <a:ext cx="6223000" cy="4850483"/>
          </a:xfrm>
          <a:prstGeom prst="rect">
            <a:avLst/>
          </a:prstGeom>
          <a:noFill/>
        </p:spPr>
      </p:pic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525664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04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8861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1562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Use Cases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22 of 22</a:t>
            </a:r>
            <a:endParaRPr lang="en-US" sz="1400" b="1">
              <a:solidFill>
                <a:srgbClr val="FFFFFF"/>
              </a:solidFill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113209195"/>
              </p:ext>
            </p:extLst>
          </p:nvPr>
        </p:nvGraphicFramePr>
        <p:xfrm>
          <a:off x="381000" y="1066800"/>
          <a:ext cx="8610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384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sz="3600" smtClean="0"/>
              <a:t>The requirements engineering process</a:t>
            </a:r>
            <a:endParaRPr lang="en-US" sz="3600" smtClean="0"/>
          </a:p>
        </p:txBody>
      </p:sp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0740C0A-B034-4421-9742-FD4FF005E866}" type="slidenum">
              <a:rPr lang="ar-SA"/>
              <a:pPr/>
              <a:t>3</a:t>
            </a:fld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196639" y="3637059"/>
            <a:ext cx="1777919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Feasibility Study</a:t>
            </a:r>
            <a:endParaRPr lang="en-US" sz="1800" dirty="0"/>
          </a:p>
        </p:txBody>
      </p:sp>
      <p:cxnSp>
        <p:nvCxnSpPr>
          <p:cNvPr id="72" name="Straight Arrow Connector 71"/>
          <p:cNvCxnSpPr>
            <a:stCxn id="158" idx="0"/>
            <a:endCxn id="170" idx="3"/>
          </p:cNvCxnSpPr>
          <p:nvPr/>
        </p:nvCxnSpPr>
        <p:spPr>
          <a:xfrm rot="16200000" flipV="1">
            <a:off x="4778016" y="1722693"/>
            <a:ext cx="555400" cy="129213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74" idx="3"/>
            <a:endCxn id="170" idx="1"/>
          </p:cNvCxnSpPr>
          <p:nvPr/>
        </p:nvCxnSpPr>
        <p:spPr>
          <a:xfrm>
            <a:off x="2010844" y="2085230"/>
            <a:ext cx="381000" cy="582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ounded Rectangle 73"/>
          <p:cNvSpPr/>
          <p:nvPr/>
        </p:nvSpPr>
        <p:spPr>
          <a:xfrm>
            <a:off x="152400" y="1600200"/>
            <a:ext cx="1858444" cy="970059"/>
          </a:xfrm>
          <a:prstGeom prst="roundRect">
            <a:avLst>
              <a:gd name="adj" fmla="val 5000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Feasibility Study</a:t>
            </a:r>
            <a:endParaRPr lang="en-US" sz="1800" dirty="0"/>
          </a:p>
        </p:txBody>
      </p:sp>
      <p:cxnSp>
        <p:nvCxnSpPr>
          <p:cNvPr id="84" name="Straight Arrow Connector 83"/>
          <p:cNvCxnSpPr>
            <a:stCxn id="74" idx="2"/>
            <a:endCxn id="54" idx="0"/>
          </p:cNvCxnSpPr>
          <p:nvPr/>
        </p:nvCxnSpPr>
        <p:spPr>
          <a:xfrm>
            <a:off x="1081622" y="2570259"/>
            <a:ext cx="3977" cy="106680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Group 156"/>
          <p:cNvGrpSpPr/>
          <p:nvPr/>
        </p:nvGrpSpPr>
        <p:grpSpPr>
          <a:xfrm>
            <a:off x="4744519" y="2646459"/>
            <a:ext cx="1914525" cy="952288"/>
            <a:chOff x="2736347" y="1883509"/>
            <a:chExt cx="1862559" cy="665257"/>
          </a:xfrm>
        </p:grpSpPr>
        <p:sp>
          <p:nvSpPr>
            <p:cNvPr id="158" name="Rounded Rectangle 157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Requirements Specification</a:t>
              </a:r>
            </a:p>
          </p:txBody>
        </p:sp>
        <p:sp>
          <p:nvSpPr>
            <p:cNvPr id="159" name="Oval 158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2391844" y="1608687"/>
            <a:ext cx="2017806" cy="964743"/>
            <a:chOff x="2736347" y="1883509"/>
            <a:chExt cx="1862559" cy="665257"/>
          </a:xfrm>
        </p:grpSpPr>
        <p:sp>
          <p:nvSpPr>
            <p:cNvPr id="170" name="Rounded Rectangle 169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Requirements Elicitation and Analysis</a:t>
              </a:r>
            </a:p>
          </p:txBody>
        </p:sp>
        <p:sp>
          <p:nvSpPr>
            <p:cNvPr id="171" name="Oval 170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82" name="Straight Arrow Connector 71"/>
          <p:cNvCxnSpPr>
            <a:stCxn id="171" idx="4"/>
            <a:endCxn id="158" idx="1"/>
          </p:cNvCxnSpPr>
          <p:nvPr/>
        </p:nvCxnSpPr>
        <p:spPr>
          <a:xfrm rot="16200000" flipH="1">
            <a:off x="4040857" y="2418941"/>
            <a:ext cx="550892" cy="856431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71"/>
          <p:cNvCxnSpPr>
            <a:stCxn id="187" idx="0"/>
            <a:endCxn id="158" idx="3"/>
          </p:cNvCxnSpPr>
          <p:nvPr/>
        </p:nvCxnSpPr>
        <p:spPr>
          <a:xfrm rot="16200000" flipV="1">
            <a:off x="7037384" y="2744263"/>
            <a:ext cx="590656" cy="1347335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6" name="Group 185"/>
          <p:cNvGrpSpPr/>
          <p:nvPr/>
        </p:nvGrpSpPr>
        <p:grpSpPr>
          <a:xfrm>
            <a:off x="7067713" y="3713259"/>
            <a:ext cx="1877331" cy="952288"/>
            <a:chOff x="2736347" y="1883509"/>
            <a:chExt cx="1862559" cy="665257"/>
          </a:xfrm>
        </p:grpSpPr>
        <p:sp>
          <p:nvSpPr>
            <p:cNvPr id="187" name="Rounded Rectangle 186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Requirements </a:t>
              </a:r>
              <a:r>
                <a:rPr lang="en-US" sz="1800" dirty="0" smtClean="0"/>
                <a:t>Validation</a:t>
              </a:r>
              <a:endParaRPr lang="en-US" sz="1800" dirty="0"/>
            </a:p>
          </p:txBody>
        </p:sp>
        <p:sp>
          <p:nvSpPr>
            <p:cNvPr id="188" name="Oval 187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Oval 192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Oval 193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6" name="Straight Arrow Connector 71"/>
          <p:cNvCxnSpPr>
            <a:stCxn id="159" idx="3"/>
            <a:endCxn id="187" idx="1"/>
          </p:cNvCxnSpPr>
          <p:nvPr/>
        </p:nvCxnSpPr>
        <p:spPr>
          <a:xfrm rot="16200000" flipH="1">
            <a:off x="6274352" y="3396042"/>
            <a:ext cx="620878" cy="965843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Rectangle 206"/>
          <p:cNvSpPr/>
          <p:nvPr/>
        </p:nvSpPr>
        <p:spPr>
          <a:xfrm>
            <a:off x="4830244" y="4551459"/>
            <a:ext cx="1777919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User and System Requirements</a:t>
            </a:r>
            <a:endParaRPr lang="en-US" sz="1800" dirty="0"/>
          </a:p>
        </p:txBody>
      </p:sp>
      <p:cxnSp>
        <p:nvCxnSpPr>
          <p:cNvPr id="208" name="Straight Arrow Connector 207"/>
          <p:cNvCxnSpPr>
            <a:stCxn id="158" idx="2"/>
            <a:endCxn id="207" idx="0"/>
          </p:cNvCxnSpPr>
          <p:nvPr/>
        </p:nvCxnSpPr>
        <p:spPr>
          <a:xfrm>
            <a:off x="5701782" y="3598747"/>
            <a:ext cx="17422" cy="95271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Group 151"/>
          <p:cNvGrpSpPr/>
          <p:nvPr/>
        </p:nvGrpSpPr>
        <p:grpSpPr>
          <a:xfrm>
            <a:off x="7134467" y="5428220"/>
            <a:ext cx="1777919" cy="647239"/>
            <a:chOff x="7061281" y="5448761"/>
            <a:chExt cx="1777919" cy="647239"/>
          </a:xfrm>
        </p:grpSpPr>
        <p:sp>
          <p:nvSpPr>
            <p:cNvPr id="117" name="Oval 116"/>
            <p:cNvSpPr/>
            <p:nvPr/>
          </p:nvSpPr>
          <p:spPr>
            <a:xfrm>
              <a:off x="7067630" y="5562600"/>
              <a:ext cx="76719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7061281" y="5448761"/>
              <a:ext cx="1777919" cy="6472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Requirements Document</a:t>
              </a:r>
              <a:endParaRPr lang="en-US" sz="1800" dirty="0"/>
            </a:p>
          </p:txBody>
        </p:sp>
      </p:grpSp>
      <p:cxnSp>
        <p:nvCxnSpPr>
          <p:cNvPr id="212" name="Straight Arrow Connector 211"/>
          <p:cNvCxnSpPr>
            <a:stCxn id="187" idx="2"/>
            <a:endCxn id="211" idx="0"/>
          </p:cNvCxnSpPr>
          <p:nvPr/>
        </p:nvCxnSpPr>
        <p:spPr>
          <a:xfrm>
            <a:off x="8006379" y="4665547"/>
            <a:ext cx="17048" cy="76267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Rectangle 214"/>
          <p:cNvSpPr/>
          <p:nvPr/>
        </p:nvSpPr>
        <p:spPr>
          <a:xfrm>
            <a:off x="2518925" y="4018059"/>
            <a:ext cx="1777919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System Models</a:t>
            </a:r>
            <a:endParaRPr lang="en-US" sz="1800" dirty="0"/>
          </a:p>
        </p:txBody>
      </p:sp>
      <p:cxnSp>
        <p:nvCxnSpPr>
          <p:cNvPr id="216" name="Straight Arrow Connector 215"/>
          <p:cNvCxnSpPr>
            <a:stCxn id="170" idx="2"/>
            <a:endCxn id="215" idx="0"/>
          </p:cNvCxnSpPr>
          <p:nvPr/>
        </p:nvCxnSpPr>
        <p:spPr>
          <a:xfrm>
            <a:off x="3400747" y="2573430"/>
            <a:ext cx="7138" cy="144462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Arrow Connector 71"/>
          <p:cNvCxnSpPr>
            <a:stCxn id="215" idx="2"/>
            <a:endCxn id="211" idx="1"/>
          </p:cNvCxnSpPr>
          <p:nvPr/>
        </p:nvCxnSpPr>
        <p:spPr>
          <a:xfrm rot="16200000" flipH="1">
            <a:off x="4727905" y="3345278"/>
            <a:ext cx="1086542" cy="372658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Arrow Connector 71"/>
          <p:cNvCxnSpPr>
            <a:stCxn id="207" idx="2"/>
            <a:endCxn id="117" idx="2"/>
          </p:cNvCxnSpPr>
          <p:nvPr/>
        </p:nvCxnSpPr>
        <p:spPr>
          <a:xfrm rot="16200000" flipH="1">
            <a:off x="6241320" y="4676582"/>
            <a:ext cx="377380" cy="142161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74376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Engineering Process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743200" y="0"/>
            <a:ext cx="151463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Elicitation &amp; Analysis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254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524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1031009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Elicitation and analysis</a:t>
            </a:r>
            <a:endParaRPr lang="en-US" dirty="0" smtClean="0"/>
          </a:p>
        </p:txBody>
      </p:sp>
      <p:sp>
        <p:nvSpPr>
          <p:cNvPr id="1013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 smtClean="0"/>
              <a:t>Sometimes called requirements </a:t>
            </a:r>
            <a:br>
              <a:rPr lang="en-GB" sz="2800" dirty="0" smtClean="0"/>
            </a:br>
            <a:r>
              <a:rPr lang="en-GB" sz="2800" dirty="0" smtClean="0"/>
              <a:t>elicitation or requirements discovery.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Involves technical staff working with customers to find out about the application domain, the services that the system should provide and the system’s operational constraints.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May involve end-users, managers, engineers involved in maintenance, domain experts, trade unions, etc. These are called </a:t>
            </a:r>
            <a:r>
              <a:rPr lang="en-GB" sz="2800" i="1" dirty="0" smtClean="0"/>
              <a:t>stakeholders.</a:t>
            </a:r>
            <a:endParaRPr lang="en-US" sz="2800" dirty="0" smtClean="0"/>
          </a:p>
        </p:txBody>
      </p:sp>
      <p:sp>
        <p:nvSpPr>
          <p:cNvPr id="368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C2374D-6BB4-4E31-805D-B9D7FE6DACDD}" type="slidenum">
              <a:rPr lang="ar-SA"/>
              <a:pPr/>
              <a:t>4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398742" y="368835"/>
            <a:ext cx="2492392" cy="1474666"/>
            <a:chOff x="5203650" y="328004"/>
            <a:chExt cx="3783987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4.5</a:t>
              </a:r>
              <a:endParaRPr lang="en-US" sz="36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B"/>
          <p:cNvSpPr/>
          <p:nvPr/>
        </p:nvSpPr>
        <p:spPr>
          <a:xfrm>
            <a:off x="12700" y="6718300"/>
            <a:ext cx="1735282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Problems of requirements analysis</a:t>
            </a:r>
            <a:endParaRPr lang="en-US" smtClean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 smtClean="0"/>
              <a:t>Stakeholders don’t know what they really want.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Stakeholders express requirements in their own terms.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Different stakeholders may have conflicting requirements.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Organisational and political factors may influence the system requirements.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The requirements change during the analysis process. New stakeholders may emerge and the business environment change.</a:t>
            </a:r>
            <a:endParaRPr lang="en-US" sz="2800" dirty="0" smtClean="0"/>
          </a:p>
        </p:txBody>
      </p:sp>
      <p:sp>
        <p:nvSpPr>
          <p:cNvPr id="378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9F80CA-EE30-46D4-AD0A-2FC6A721C9B9}" type="slidenum">
              <a:rPr lang="ar-SA"/>
              <a:pPr/>
              <a:t>5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2087418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8382000" cy="6286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B"/>
          <p:cNvSpPr/>
          <p:nvPr/>
        </p:nvSpPr>
        <p:spPr>
          <a:xfrm>
            <a:off x="12700" y="6718300"/>
            <a:ext cx="243955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20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Elicitation &amp; Analysis &gt; Process activities</a:t>
            </a:r>
            <a:endParaRPr lang="en-US" sz="2800" dirty="0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en-GB" sz="2400" dirty="0" smtClean="0"/>
              <a:t>1 - Requirements discovery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Interacting with stakeholders to discover their requirements. Domain requirements are also discovered at this stage.</a:t>
            </a:r>
          </a:p>
          <a:p>
            <a:pPr>
              <a:lnSpc>
                <a:spcPct val="80000"/>
              </a:lnSpc>
            </a:pPr>
            <a:endParaRPr lang="en-GB" sz="24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/>
              <a:t>2 - Requirements classification and organisation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Groups related requirements and organises them into coherent clusters.</a:t>
            </a:r>
          </a:p>
          <a:p>
            <a:pPr marL="0" indent="0">
              <a:lnSpc>
                <a:spcPct val="80000"/>
              </a:lnSpc>
              <a:buNone/>
            </a:pPr>
            <a:endParaRPr lang="en-GB" sz="24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/>
              <a:t>3 - Requirements prioritisation and negotiation 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Prioritising requirements and resolving requirements conflicts.</a:t>
            </a:r>
          </a:p>
          <a:p>
            <a:pPr>
              <a:lnSpc>
                <a:spcPct val="80000"/>
              </a:lnSpc>
            </a:pPr>
            <a:endParaRPr lang="en-GB" sz="24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/>
              <a:t>4 - Requirements documentation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Requirements are documented and input into the next round of the spiral.</a:t>
            </a:r>
            <a:endParaRPr lang="en-US" sz="2400" dirty="0" smtClean="0"/>
          </a:p>
        </p:txBody>
      </p:sp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C472781-EAA6-4E7E-9CD5-6302B5725564}" type="slidenum">
              <a:rPr lang="ar-SA"/>
              <a:pPr/>
              <a:t>7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2791691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discovery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The process of gathering information about the proposed and existing systems and distilling the user and system requirements from this information.</a:t>
            </a:r>
          </a:p>
          <a:p>
            <a:endParaRPr lang="en-US" sz="2800" dirty="0" smtClean="0"/>
          </a:p>
          <a:p>
            <a:r>
              <a:rPr lang="en-US" sz="2800" dirty="0" smtClean="0"/>
              <a:t>Sources of information include documentation, system stakeholders and the specifications of similar systems.</a:t>
            </a:r>
          </a:p>
        </p:txBody>
      </p:sp>
      <p:sp>
        <p:nvSpPr>
          <p:cNvPr id="399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FBA593-4F99-4EE3-8B1C-51A7C829F194}" type="slidenum">
              <a:rPr lang="ar-SA"/>
              <a:pPr/>
              <a:t>8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398742" y="506534"/>
            <a:ext cx="2492392" cy="1474666"/>
            <a:chOff x="5203650" y="328004"/>
            <a:chExt cx="3783987" cy="2238858"/>
          </a:xfrm>
        </p:grpSpPr>
        <p:sp>
          <p:nvSpPr>
            <p:cNvPr id="14" name="Horizontal Scroll 13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4.5.1</a:t>
              </a:r>
              <a:endParaRPr lang="en-US" sz="3600" dirty="0"/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0" y="0"/>
            <a:ext cx="237728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Engineering Process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2374900" y="0"/>
            <a:ext cx="17381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Elicitation &amp; Analysis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41147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Scenarios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53848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Use Cases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3143827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22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Eliciting </a:t>
            </a:r>
            <a:r>
              <a:rPr lang="en-US" dirty="0" smtClean="0"/>
              <a:t>Requirements- Interviewing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Formal or informal interviews with stakeholders are part of most RE processes.</a:t>
            </a:r>
          </a:p>
          <a:p>
            <a:r>
              <a:rPr lang="en-US" sz="2400" dirty="0" smtClean="0"/>
              <a:t>Open Vs. Closed Interviews</a:t>
            </a:r>
          </a:p>
          <a:p>
            <a:r>
              <a:rPr lang="en-US" sz="2400" dirty="0" smtClean="0"/>
              <a:t>Context free and solution context questions</a:t>
            </a:r>
            <a:endParaRPr lang="en-US" sz="2400" dirty="0" smtClean="0"/>
          </a:p>
          <a:p>
            <a:r>
              <a:rPr lang="en-US" sz="2400" dirty="0" smtClean="0"/>
              <a:t>Effective interviewing</a:t>
            </a:r>
          </a:p>
          <a:p>
            <a:pPr lvl="1"/>
            <a:r>
              <a:rPr lang="en-US" sz="2400" dirty="0" smtClean="0"/>
              <a:t>Be open-minded, avoid pre-conceived ideas about the requirements and are willing to listen to stakeholders. </a:t>
            </a:r>
            <a:endParaRPr lang="en-GB" sz="2400" dirty="0" smtClean="0"/>
          </a:p>
          <a:p>
            <a:pPr lvl="1"/>
            <a:r>
              <a:rPr lang="en-US" sz="2400" dirty="0" smtClean="0"/>
              <a:t>Prompt the interviewee to get discussions going using a springboard question, a requirements proposal, or by working together on a prototype system. </a:t>
            </a:r>
          </a:p>
        </p:txBody>
      </p:sp>
    </p:spTree>
    <p:extLst>
      <p:ext uri="{BB962C8B-B14F-4D97-AF65-F5344CB8AC3E}">
        <p14:creationId xmlns:p14="http://schemas.microsoft.com/office/powerpoint/2010/main" val="218742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316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2838</TotalTime>
  <Words>1150</Words>
  <Application>Microsoft Office PowerPoint</Application>
  <PresentationFormat>On-screen Show (4:3)</PresentationFormat>
  <Paragraphs>297</Paragraphs>
  <Slides>22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ＭＳ Ｐゴシック</vt:lpstr>
      <vt:lpstr>Arial</vt:lpstr>
      <vt:lpstr>Bookman Old Style</vt:lpstr>
      <vt:lpstr>Gill Sans MT</vt:lpstr>
      <vt:lpstr>Wingdings</vt:lpstr>
      <vt:lpstr>Wingdings 3</vt:lpstr>
      <vt:lpstr>SWE316 2011-09-26 (with Tabs)</vt:lpstr>
      <vt:lpstr>Document</vt:lpstr>
      <vt:lpstr>Lecture – 12 Requirements Engineering Process </vt:lpstr>
      <vt:lpstr>Requirements Engineering Processes</vt:lpstr>
      <vt:lpstr>The requirements engineering process</vt:lpstr>
      <vt:lpstr>Elicitation and analysis</vt:lpstr>
      <vt:lpstr>Problems of requirements analysis</vt:lpstr>
      <vt:lpstr>PowerPoint Presentation</vt:lpstr>
      <vt:lpstr>Elicitation &amp; Analysis &gt; Process activities</vt:lpstr>
      <vt:lpstr>Requirements discovery</vt:lpstr>
      <vt:lpstr>Eliciting Requirements- Interviewing</vt:lpstr>
      <vt:lpstr>Eliciting Requirements- Ethnography</vt:lpstr>
      <vt:lpstr>Scope of ethnography</vt:lpstr>
      <vt:lpstr>Other Elicitation Techniques</vt:lpstr>
      <vt:lpstr>Requirements Discovery &gt; Scenarios </vt:lpstr>
      <vt:lpstr>LIBSYS scenario (1)</vt:lpstr>
      <vt:lpstr>LIBSYS scenario (2)</vt:lpstr>
      <vt:lpstr>Use cases</vt:lpstr>
      <vt:lpstr>LIBSYS use cases</vt:lpstr>
      <vt:lpstr>Use case description</vt:lpstr>
      <vt:lpstr>Use case description – Flow of Events :</vt:lpstr>
      <vt:lpstr>Use case description – Flow of Events :</vt:lpstr>
      <vt:lpstr>Sequence Diagram</vt:lpstr>
      <vt:lpstr>Summary</vt:lpstr>
    </vt:vector>
  </TitlesOfParts>
  <Company>khalidm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irfan</cp:lastModifiedBy>
  <cp:revision>317</cp:revision>
  <cp:lastPrinted>2011-04-04T06:52:02Z</cp:lastPrinted>
  <dcterms:created xsi:type="dcterms:W3CDTF">2008-10-05T15:17:56Z</dcterms:created>
  <dcterms:modified xsi:type="dcterms:W3CDTF">2016-10-30T03:46:32Z</dcterms:modified>
</cp:coreProperties>
</file>